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61" r:id="rId5"/>
    <p:sldId id="308" r:id="rId6"/>
    <p:sldId id="357" r:id="rId7"/>
    <p:sldId id="371" r:id="rId8"/>
    <p:sldId id="372" r:id="rId9"/>
    <p:sldId id="296" r:id="rId10"/>
    <p:sldId id="346" r:id="rId11"/>
    <p:sldId id="374" r:id="rId12"/>
    <p:sldId id="324" r:id="rId13"/>
    <p:sldId id="375" r:id="rId14"/>
    <p:sldId id="386" r:id="rId15"/>
    <p:sldId id="297" r:id="rId16"/>
    <p:sldId id="325" r:id="rId17"/>
    <p:sldId id="344" r:id="rId18"/>
    <p:sldId id="303" r:id="rId19"/>
    <p:sldId id="347" r:id="rId20"/>
    <p:sldId id="326" r:id="rId21"/>
    <p:sldId id="272" r:id="rId22"/>
    <p:sldId id="327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B20"/>
    <a:srgbClr val="ECBF1E"/>
    <a:srgbClr val="B50029"/>
    <a:srgbClr val="FEFEFE"/>
    <a:srgbClr val="E6E6E4"/>
    <a:srgbClr val="E3DC69"/>
    <a:srgbClr val="DDD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5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A13A-D60A-422D-BAA6-E4E7ADFA2A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886AE-BC43-4E5F-A7F0-F089821543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D463A-5C59-4F9E-8B0E-4E845FC49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D463A-5C59-4F9E-8B0E-4E845FC49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DB31-AD75-4CF5-9405-492685F5BF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D463A-5C59-4F9E-8B0E-4E845FC49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CA189-9499-42DA-9F6D-39A2D012DB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D463A-5C59-4F9E-8B0E-4E845FC49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D463A-5C59-4F9E-8B0E-4E845FC49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0FE0E-FFBC-4A60-937A-E4A0E76420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D463A-5C59-4F9E-8B0E-4E845FC49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千图网海量PPT模板www.58pic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7" b="41622"/>
          <a:stretch>
            <a:fillRect/>
          </a:stretch>
        </p:blipFill>
        <p:spPr>
          <a:xfrm rot="10800000">
            <a:off x="0" y="-1"/>
            <a:ext cx="12192000" cy="790833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b="32497"/>
          <a:stretch>
            <a:fillRect/>
          </a:stretch>
        </p:blipFill>
        <p:spPr>
          <a:xfrm rot="10800000">
            <a:off x="-1" y="-10256"/>
            <a:ext cx="12200415" cy="68583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 b="32777"/>
          <a:stretch>
            <a:fillRect/>
          </a:stretch>
        </p:blipFill>
        <p:spPr>
          <a:xfrm>
            <a:off x="3333197" y="9923"/>
            <a:ext cx="5477027" cy="4054955"/>
          </a:xfrm>
          <a:prstGeom prst="rect">
            <a:avLst/>
          </a:prstGeom>
        </p:spPr>
      </p:pic>
      <p:sp>
        <p:nvSpPr>
          <p:cNvPr id="24" name="矩形 259"/>
          <p:cNvSpPr>
            <a:spLocks noChangeArrowheads="1"/>
          </p:cNvSpPr>
          <p:nvPr/>
        </p:nvSpPr>
        <p:spPr bwMode="auto">
          <a:xfrm>
            <a:off x="2970530" y="4022090"/>
            <a:ext cx="6552565" cy="92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zh-CN" sz="6000" b="1" dirty="0">
                <a:solidFill>
                  <a:srgbClr val="ECBF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印台生猪产业园</a:t>
            </a:r>
            <a:endParaRPr lang="zh-CN" altLang="zh-CN" sz="6000" b="1" dirty="0">
              <a:solidFill>
                <a:srgbClr val="ECB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羽肿 - Windy Hil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9809" y="25633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9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 bldLvl="0" animBg="1"/>
      <p:bldP spid="24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b="32497"/>
          <a:stretch>
            <a:fillRect/>
          </a:stretch>
        </p:blipFill>
        <p:spPr>
          <a:xfrm rot="10800000">
            <a:off x="-1" y="-10256"/>
            <a:ext cx="12200415" cy="68583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10579" y="3894560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zh-CN" sz="4000" b="1" dirty="0">
                <a:solidFill>
                  <a:srgbClr val="ECBF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发展空间</a:t>
            </a:r>
            <a:endParaRPr lang="zh-CN" altLang="zh-CN" sz="4000" b="1" dirty="0">
              <a:solidFill>
                <a:srgbClr val="ECB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68112" y="1449638"/>
            <a:ext cx="17748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1C1B20"/>
                </a:solidFill>
                <a:cs typeface="+mn-ea"/>
                <a:sym typeface="+mn-lt"/>
              </a:rPr>
              <a:t>02</a:t>
            </a:r>
            <a:endParaRPr lang="zh-CN" altLang="en-US" sz="8000" b="1" dirty="0">
              <a:solidFill>
                <a:srgbClr val="1C1B2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TextBox 22"/>
          <p:cNvSpPr txBox="1"/>
          <p:nvPr/>
        </p:nvSpPr>
        <p:spPr>
          <a:xfrm>
            <a:off x="594360" y="871855"/>
            <a:ext cx="2436495" cy="510223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自我能力的提升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160385" y="2385695"/>
            <a:ext cx="2051685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 b="1" dirty="0">
                <a:solidFill>
                  <a:schemeClr val="tx1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rPr>
              <a:t>丹麦培训</a:t>
            </a:r>
            <a:endParaRPr lang="zh-CN" altLang="en-US" sz="1600" b="1" dirty="0">
              <a:solidFill>
                <a:schemeClr val="tx1"/>
              </a:solidFill>
              <a:latin typeface="Noto Sans S Chinese Bold" panose="020B0800000000000000" pitchFamily="34" charset="-122"/>
              <a:ea typeface="Noto Sans S Chinese Bold" panose="020B0800000000000000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160385" y="2689860"/>
            <a:ext cx="3237865" cy="230695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sym typeface="+mn-ea"/>
              </a:rPr>
              <a:t>丹麦号称</a:t>
            </a:r>
            <a:r>
              <a:rPr lang="en-US" altLang="zh-CN" sz="1600" dirty="0">
                <a:sym typeface="+mn-ea"/>
              </a:rPr>
              <a:t>“</a:t>
            </a:r>
            <a:r>
              <a:rPr lang="zh-CN" altLang="en-US" sz="1600" dirty="0">
                <a:sym typeface="+mn-ea"/>
              </a:rPr>
              <a:t>养猪王国</a:t>
            </a:r>
            <a:r>
              <a:rPr lang="en-US" altLang="zh-CN" sz="1600" dirty="0">
                <a:sym typeface="+mn-ea"/>
              </a:rPr>
              <a:t>”</a:t>
            </a:r>
            <a:r>
              <a:rPr lang="zh-CN" altLang="en-US" sz="1600" dirty="0">
                <a:sym typeface="+mn-ea"/>
              </a:rPr>
              <a:t>，他们的养猪技术、养猪设备，在世界上处于先进水平。因此公司计划派部分优秀员工去丹麦培训、学习。提高员工的技术水平。为后期工作打下坚实的基础。</a:t>
            </a:r>
            <a:endParaRPr lang="zh-CN" altLang="en-US" sz="1600" dirty="0"/>
          </a:p>
        </p:txBody>
      </p:sp>
      <p:sp>
        <p:nvSpPr>
          <p:cNvPr id="4" name="Freeform 12"/>
          <p:cNvSpPr/>
          <p:nvPr/>
        </p:nvSpPr>
        <p:spPr bwMode="auto">
          <a:xfrm>
            <a:off x="5323189" y="871846"/>
            <a:ext cx="1724840" cy="2545537"/>
          </a:xfrm>
          <a:custGeom>
            <a:avLst/>
            <a:gdLst>
              <a:gd name="T0" fmla="*/ 282 w 1881"/>
              <a:gd name="T1" fmla="*/ 0 h 2776"/>
              <a:gd name="T2" fmla="*/ 1881 w 1881"/>
              <a:gd name="T3" fmla="*/ 2776 h 2776"/>
              <a:gd name="T4" fmla="*/ 1317 w 1881"/>
              <a:gd name="T5" fmla="*/ 2776 h 2776"/>
              <a:gd name="T6" fmla="*/ 0 w 1881"/>
              <a:gd name="T7" fmla="*/ 490 h 2776"/>
              <a:gd name="T8" fmla="*/ 282 w 1881"/>
              <a:gd name="T9" fmla="*/ 0 h 2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1" h="2776">
                <a:moveTo>
                  <a:pt x="282" y="0"/>
                </a:moveTo>
                <a:lnTo>
                  <a:pt x="1881" y="2776"/>
                </a:lnTo>
                <a:lnTo>
                  <a:pt x="1317" y="2776"/>
                </a:lnTo>
                <a:lnTo>
                  <a:pt x="0" y="490"/>
                </a:lnTo>
                <a:lnTo>
                  <a:pt x="28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  <p:sp>
        <p:nvSpPr>
          <p:cNvPr id="5" name="Freeform 13"/>
          <p:cNvSpPr/>
          <p:nvPr/>
        </p:nvSpPr>
        <p:spPr bwMode="auto">
          <a:xfrm>
            <a:off x="4958315" y="1412231"/>
            <a:ext cx="1466252" cy="2096217"/>
          </a:xfrm>
          <a:custGeom>
            <a:avLst/>
            <a:gdLst>
              <a:gd name="T0" fmla="*/ 1317 w 1599"/>
              <a:gd name="T1" fmla="*/ 0 h 2286"/>
              <a:gd name="T2" fmla="*/ 0 w 1599"/>
              <a:gd name="T3" fmla="*/ 2286 h 2286"/>
              <a:gd name="T4" fmla="*/ 563 w 1599"/>
              <a:gd name="T5" fmla="*/ 2286 h 2286"/>
              <a:gd name="T6" fmla="*/ 1599 w 1599"/>
              <a:gd name="T7" fmla="*/ 490 h 2286"/>
              <a:gd name="T8" fmla="*/ 1317 w 1599"/>
              <a:gd name="T9" fmla="*/ 0 h 2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9" h="2286">
                <a:moveTo>
                  <a:pt x="1317" y="0"/>
                </a:moveTo>
                <a:lnTo>
                  <a:pt x="0" y="2286"/>
                </a:lnTo>
                <a:lnTo>
                  <a:pt x="563" y="2286"/>
                </a:lnTo>
                <a:lnTo>
                  <a:pt x="1599" y="490"/>
                </a:lnTo>
                <a:lnTo>
                  <a:pt x="1317" y="0"/>
                </a:lnTo>
                <a:close/>
              </a:path>
            </a:pathLst>
          </a:custGeom>
          <a:solidFill>
            <a:srgbClr val="DB4527">
              <a:alpha val="9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r>
              <a:rPr lang="en-US"/>
              <a:t> </a:t>
            </a:r>
            <a:endParaRPr lang="en-US"/>
          </a:p>
        </p:txBody>
      </p:sp>
      <p:sp>
        <p:nvSpPr>
          <p:cNvPr id="6" name="Freeform 20"/>
          <p:cNvSpPr/>
          <p:nvPr/>
        </p:nvSpPr>
        <p:spPr bwMode="auto">
          <a:xfrm>
            <a:off x="5372272" y="3544611"/>
            <a:ext cx="1724840" cy="2544620"/>
          </a:xfrm>
          <a:custGeom>
            <a:avLst/>
            <a:gdLst>
              <a:gd name="T0" fmla="*/ 282 w 1881"/>
              <a:gd name="T1" fmla="*/ 2775 h 2775"/>
              <a:gd name="T2" fmla="*/ 1881 w 1881"/>
              <a:gd name="T3" fmla="*/ 0 h 2775"/>
              <a:gd name="T4" fmla="*/ 1317 w 1881"/>
              <a:gd name="T5" fmla="*/ 0 h 2775"/>
              <a:gd name="T6" fmla="*/ 0 w 1881"/>
              <a:gd name="T7" fmla="*/ 2285 h 2775"/>
              <a:gd name="T8" fmla="*/ 282 w 1881"/>
              <a:gd name="T9" fmla="*/ 2775 h 2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1" h="2775">
                <a:moveTo>
                  <a:pt x="282" y="2775"/>
                </a:moveTo>
                <a:lnTo>
                  <a:pt x="1881" y="0"/>
                </a:lnTo>
                <a:lnTo>
                  <a:pt x="1317" y="0"/>
                </a:lnTo>
                <a:lnTo>
                  <a:pt x="0" y="2285"/>
                </a:lnTo>
                <a:lnTo>
                  <a:pt x="282" y="2775"/>
                </a:lnTo>
                <a:close/>
              </a:path>
            </a:pathLst>
          </a:custGeom>
          <a:solidFill>
            <a:srgbClr val="DB4527">
              <a:alpha val="9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753110" y="2287905"/>
            <a:ext cx="3698875" cy="30460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zh-CN" sz="1600" dirty="0"/>
              <a:t>生猪产业园从饲料、扩繁、育肥、屠宰、销售形成完整的产业链条。发展潜力大。引进的是丹麦的曾祖代种猪；扩繁过程复杂；对员工</a:t>
            </a:r>
            <a:r>
              <a:rPr lang="zh-CN" altLang="zh-CN" sz="1600" dirty="0"/>
              <a:t>技术要求比较高。采用的饲喂设备，通风设备先进。设备维修、维护也较为复杂。因此，在这里你可以学习到最先进的饲养技术，最先进的设备应用，最先进的管理制度。</a:t>
            </a:r>
            <a:endParaRPr lang="zh-CN" altLang="zh-CN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58" grpId="0"/>
      <p:bldP spid="59" grpId="0"/>
      <p:bldP spid="5" grpId="0" bldLvl="0" animBg="1"/>
      <p:bldP spid="6" grpId="0" bldLvl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TextBox 22"/>
          <p:cNvSpPr txBox="1"/>
          <p:nvPr/>
        </p:nvSpPr>
        <p:spPr>
          <a:xfrm>
            <a:off x="594360" y="871855"/>
            <a:ext cx="1532255" cy="919703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生活、文化、娱乐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Freeform 12"/>
          <p:cNvSpPr/>
          <p:nvPr/>
        </p:nvSpPr>
        <p:spPr bwMode="auto">
          <a:xfrm>
            <a:off x="5323189" y="871846"/>
            <a:ext cx="1724840" cy="2545537"/>
          </a:xfrm>
          <a:custGeom>
            <a:avLst/>
            <a:gdLst>
              <a:gd name="T0" fmla="*/ 282 w 1881"/>
              <a:gd name="T1" fmla="*/ 0 h 2776"/>
              <a:gd name="T2" fmla="*/ 1881 w 1881"/>
              <a:gd name="T3" fmla="*/ 2776 h 2776"/>
              <a:gd name="T4" fmla="*/ 1317 w 1881"/>
              <a:gd name="T5" fmla="*/ 2776 h 2776"/>
              <a:gd name="T6" fmla="*/ 0 w 1881"/>
              <a:gd name="T7" fmla="*/ 490 h 2776"/>
              <a:gd name="T8" fmla="*/ 282 w 1881"/>
              <a:gd name="T9" fmla="*/ 0 h 2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1" h="2776">
                <a:moveTo>
                  <a:pt x="282" y="0"/>
                </a:moveTo>
                <a:lnTo>
                  <a:pt x="1881" y="2776"/>
                </a:lnTo>
                <a:lnTo>
                  <a:pt x="1317" y="2776"/>
                </a:lnTo>
                <a:lnTo>
                  <a:pt x="0" y="490"/>
                </a:lnTo>
                <a:lnTo>
                  <a:pt x="28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594360" y="2287905"/>
            <a:ext cx="6268085" cy="267652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zh-CN" sz="1600" dirty="0"/>
              <a:t>为员工提供宾馆式舒适的住宿条件，人性化的夫妻宿舍，使员工在场区生活有家的感觉。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zh-CN" altLang="zh-CN" sz="1600" dirty="0"/>
              <a:t>各场配有图书室和电视培训设施，为员工继续教育和提升提供支持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zh-CN" altLang="zh-CN" sz="1600" dirty="0"/>
              <a:t>配有电影院及其他体育娱乐设施，使员工在工作之余，身心得到放松。</a:t>
            </a:r>
            <a:endParaRPr lang="zh-CN" altLang="zh-CN" sz="1600" dirty="0"/>
          </a:p>
        </p:txBody>
      </p:sp>
      <p:pic>
        <p:nvPicPr>
          <p:cNvPr id="7" name="图片 6" descr="7dfc75552d4b2ec9b5ff88eb9b3097b7_t01db96f4fa93759e8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0" y="1135380"/>
            <a:ext cx="4587240" cy="2408555"/>
          </a:xfrm>
          <a:prstGeom prst="rect">
            <a:avLst/>
          </a:prstGeom>
        </p:spPr>
      </p:pic>
      <p:pic>
        <p:nvPicPr>
          <p:cNvPr id="8" name="图片 7" descr="b3d7ce4d626ac6f315425000ed177317_1011051753523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285" y="3543935"/>
            <a:ext cx="4587240" cy="278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Up Arrow 64"/>
          <p:cNvSpPr/>
          <p:nvPr/>
        </p:nvSpPr>
        <p:spPr>
          <a:xfrm>
            <a:off x="5747965" y="1946238"/>
            <a:ext cx="428908" cy="4778617"/>
          </a:xfrm>
          <a:prstGeom prst="upArrow">
            <a:avLst>
              <a:gd name="adj1" fmla="val 50000"/>
              <a:gd name="adj2" fmla="val 6714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8" tIns="43344" rIns="86688" bIns="43344" rtlCol="0" anchor="ctr"/>
          <a:lstStyle/>
          <a:p>
            <a:pPr algn="ctr">
              <a:lnSpc>
                <a:spcPct val="120000"/>
              </a:lnSpc>
            </a:pPr>
            <a:endParaRPr lang="en-US" sz="1465" dirty="0">
              <a:cs typeface="+mn-ea"/>
              <a:sym typeface="+mn-lt"/>
            </a:endParaRPr>
          </a:p>
        </p:txBody>
      </p:sp>
      <p:sp>
        <p:nvSpPr>
          <p:cNvPr id="66" name="Bent Arrow 65"/>
          <p:cNvSpPr/>
          <p:nvPr/>
        </p:nvSpPr>
        <p:spPr>
          <a:xfrm>
            <a:off x="5853951" y="2776637"/>
            <a:ext cx="2705752" cy="3948220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8" tIns="43344" rIns="86688" bIns="43344" rtlCol="0" anchor="ctr"/>
          <a:lstStyle/>
          <a:p>
            <a:pPr algn="ctr">
              <a:lnSpc>
                <a:spcPct val="120000"/>
              </a:lnSpc>
            </a:pPr>
            <a:endParaRPr lang="en-US" sz="1465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4" name="Bent Arrow 53"/>
          <p:cNvSpPr/>
          <p:nvPr/>
        </p:nvSpPr>
        <p:spPr>
          <a:xfrm flipH="1">
            <a:off x="3390249" y="3570686"/>
            <a:ext cx="2705752" cy="3154169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8" tIns="43344" rIns="86688" bIns="43344" rtlCol="0" anchor="ctr"/>
          <a:lstStyle/>
          <a:p>
            <a:pPr algn="ctr">
              <a:lnSpc>
                <a:spcPct val="120000"/>
              </a:lnSpc>
            </a:pPr>
            <a:endParaRPr lang="en-US" sz="1465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1" name="Bent Arrow 50"/>
          <p:cNvSpPr/>
          <p:nvPr/>
        </p:nvSpPr>
        <p:spPr>
          <a:xfrm>
            <a:off x="5855249" y="4011824"/>
            <a:ext cx="2400748" cy="2713029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8" tIns="43344" rIns="86688" bIns="43344" rtlCol="0" anchor="ctr"/>
          <a:lstStyle/>
          <a:p>
            <a:pPr algn="ctr">
              <a:lnSpc>
                <a:spcPct val="120000"/>
              </a:lnSpc>
            </a:pPr>
            <a:endParaRPr lang="en-US" sz="1465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7" name="Bent Arrow 56"/>
          <p:cNvSpPr/>
          <p:nvPr/>
        </p:nvSpPr>
        <p:spPr>
          <a:xfrm flipH="1">
            <a:off x="4033360" y="4685969"/>
            <a:ext cx="2062640" cy="2158408"/>
          </a:xfrm>
          <a:prstGeom prst="bentArrow">
            <a:avLst>
              <a:gd name="adj1" fmla="val 13458"/>
              <a:gd name="adj2" fmla="val 12349"/>
              <a:gd name="adj3" fmla="val 17061"/>
              <a:gd name="adj4" fmla="val 300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8" tIns="43344" rIns="86688" bIns="43344" rtlCol="0" anchor="ctr"/>
          <a:lstStyle/>
          <a:p>
            <a:pPr algn="ctr">
              <a:lnSpc>
                <a:spcPct val="120000"/>
              </a:lnSpc>
            </a:pPr>
            <a:endParaRPr lang="en-US" sz="1465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3" name="Freeform 245"/>
          <p:cNvSpPr/>
          <p:nvPr/>
        </p:nvSpPr>
        <p:spPr bwMode="auto">
          <a:xfrm>
            <a:off x="5178441" y="5229081"/>
            <a:ext cx="383883" cy="383956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05853" tIns="52927" rIns="105853" bIns="52927" numCol="1" anchor="t" anchorCtr="0" compatLnSpc="1"/>
          <a:lstStyle/>
          <a:p>
            <a:pPr>
              <a:lnSpc>
                <a:spcPct val="120000"/>
              </a:lnSpc>
            </a:pPr>
            <a:endParaRPr lang="en-US" sz="1465" dirty="0">
              <a:cs typeface="+mn-ea"/>
              <a:sym typeface="+mn-lt"/>
            </a:endParaRPr>
          </a:p>
        </p:txBody>
      </p:sp>
      <p:sp>
        <p:nvSpPr>
          <p:cNvPr id="74" name="Freeform 5"/>
          <p:cNvSpPr>
            <a:spLocks noEditPoints="1"/>
          </p:cNvSpPr>
          <p:nvPr/>
        </p:nvSpPr>
        <p:spPr bwMode="auto">
          <a:xfrm>
            <a:off x="6266115" y="2213039"/>
            <a:ext cx="428751" cy="428831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05853" tIns="52927" rIns="105853" bIns="52927" numCol="1" anchor="t" anchorCtr="0" compatLnSpc="1"/>
          <a:lstStyle/>
          <a:p>
            <a:pPr>
              <a:lnSpc>
                <a:spcPct val="120000"/>
              </a:lnSpc>
            </a:pPr>
            <a:endParaRPr lang="en-US" sz="1465" dirty="0">
              <a:cs typeface="+mn-ea"/>
              <a:sym typeface="+mn-lt"/>
            </a:endParaRPr>
          </a:p>
        </p:txBody>
      </p:sp>
      <p:sp>
        <p:nvSpPr>
          <p:cNvPr id="75" name="Freeform 217"/>
          <p:cNvSpPr>
            <a:spLocks noEditPoints="1"/>
          </p:cNvSpPr>
          <p:nvPr/>
        </p:nvSpPr>
        <p:spPr bwMode="auto">
          <a:xfrm>
            <a:off x="5238065" y="4123953"/>
            <a:ext cx="438601" cy="329015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05853" tIns="52927" rIns="105853" bIns="52927" numCol="1" anchor="t" anchorCtr="0" compatLnSpc="1"/>
          <a:lstStyle/>
          <a:p>
            <a:pPr>
              <a:lnSpc>
                <a:spcPct val="120000"/>
              </a:lnSpc>
            </a:pPr>
            <a:endParaRPr lang="en-US" sz="1465" dirty="0">
              <a:cs typeface="+mn-ea"/>
              <a:sym typeface="+mn-lt"/>
            </a:endParaRPr>
          </a:p>
        </p:txBody>
      </p:sp>
      <p:sp>
        <p:nvSpPr>
          <p:cNvPr id="76" name="Freeform 216"/>
          <p:cNvSpPr>
            <a:spLocks noEditPoints="1"/>
          </p:cNvSpPr>
          <p:nvPr/>
        </p:nvSpPr>
        <p:spPr bwMode="auto">
          <a:xfrm>
            <a:off x="6280496" y="4538057"/>
            <a:ext cx="392544" cy="395288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05853" tIns="52927" rIns="105853" bIns="52927" numCol="1" anchor="t" anchorCtr="0" compatLnSpc="1"/>
          <a:lstStyle/>
          <a:p>
            <a:pPr>
              <a:lnSpc>
                <a:spcPct val="120000"/>
              </a:lnSpc>
            </a:pPr>
            <a:endParaRPr lang="en-US" sz="1465" dirty="0">
              <a:cs typeface="+mn-ea"/>
              <a:sym typeface="+mn-lt"/>
            </a:endParaRPr>
          </a:p>
        </p:txBody>
      </p:sp>
      <p:sp>
        <p:nvSpPr>
          <p:cNvPr id="77" name="Freeform 135"/>
          <p:cNvSpPr>
            <a:spLocks noEditPoints="1"/>
          </p:cNvSpPr>
          <p:nvPr/>
        </p:nvSpPr>
        <p:spPr bwMode="auto">
          <a:xfrm>
            <a:off x="6240310" y="3329899"/>
            <a:ext cx="351180" cy="329015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05853" tIns="52927" rIns="105853" bIns="52927" numCol="1" anchor="t" anchorCtr="0" compatLnSpc="1"/>
          <a:lstStyle/>
          <a:p>
            <a:pPr>
              <a:lnSpc>
                <a:spcPct val="120000"/>
              </a:lnSpc>
            </a:pPr>
            <a:endParaRPr lang="en-US" sz="1465" dirty="0">
              <a:cs typeface="+mn-ea"/>
              <a:sym typeface="+mn-lt"/>
            </a:endParaRPr>
          </a:p>
        </p:txBody>
      </p:sp>
      <p:sp>
        <p:nvSpPr>
          <p:cNvPr id="18" name="iSlíďè"/>
          <p:cNvSpPr txBox="1"/>
          <p:nvPr/>
        </p:nvSpPr>
        <p:spPr bwMode="auto">
          <a:xfrm>
            <a:off x="4855210" y="1750060"/>
            <a:ext cx="707390" cy="3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五险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iSlíďè"/>
          <p:cNvSpPr txBox="1"/>
          <p:nvPr/>
        </p:nvSpPr>
        <p:spPr bwMode="auto">
          <a:xfrm>
            <a:off x="8989695" y="4277360"/>
            <a:ext cx="883285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年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Oval 23"/>
          <p:cNvSpPr/>
          <p:nvPr/>
        </p:nvSpPr>
        <p:spPr bwMode="auto">
          <a:xfrm rot="4026370">
            <a:off x="4502150" y="1063625"/>
            <a:ext cx="1155700" cy="14446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2400" dirty="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81195" y="1602105"/>
            <a:ext cx="1372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b="1"/>
              <a:t>五险一金</a:t>
            </a:r>
            <a:endParaRPr lang="zh-CN" altLang="zh-CN" b="1"/>
          </a:p>
        </p:txBody>
      </p:sp>
      <p:sp>
        <p:nvSpPr>
          <p:cNvPr id="3" name="Oval 23"/>
          <p:cNvSpPr/>
          <p:nvPr/>
        </p:nvSpPr>
        <p:spPr bwMode="auto">
          <a:xfrm rot="4026370">
            <a:off x="2029460" y="2949575"/>
            <a:ext cx="1344295" cy="141668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75485" y="3503930"/>
            <a:ext cx="1443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宾馆式住宿</a:t>
            </a:r>
            <a:endParaRPr lang="zh-CN" altLang="en-US"/>
          </a:p>
        </p:txBody>
      </p:sp>
      <p:sp>
        <p:nvSpPr>
          <p:cNvPr id="6" name="Oval 23"/>
          <p:cNvSpPr/>
          <p:nvPr/>
        </p:nvSpPr>
        <p:spPr bwMode="auto">
          <a:xfrm rot="4026370">
            <a:off x="2694940" y="4498340"/>
            <a:ext cx="1125855" cy="154749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lang="zh-CN" sz="24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70835" y="5144770"/>
            <a:ext cx="854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旅 游</a:t>
            </a:r>
            <a:endParaRPr lang="zh-CN" altLang="en-US" b="1"/>
          </a:p>
        </p:txBody>
      </p:sp>
      <p:sp>
        <p:nvSpPr>
          <p:cNvPr id="8" name="Oval 23"/>
          <p:cNvSpPr/>
          <p:nvPr/>
        </p:nvSpPr>
        <p:spPr bwMode="auto">
          <a:xfrm rot="4026370">
            <a:off x="8207375" y="3595370"/>
            <a:ext cx="1601470" cy="154495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59800" y="4157980"/>
            <a:ext cx="1022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奖  金</a:t>
            </a:r>
            <a:endParaRPr lang="zh-CN" altLang="en-US" b="1"/>
          </a:p>
        </p:txBody>
      </p:sp>
      <p:sp>
        <p:nvSpPr>
          <p:cNvPr id="4" name="Oval 23"/>
          <p:cNvSpPr/>
          <p:nvPr/>
        </p:nvSpPr>
        <p:spPr bwMode="auto">
          <a:xfrm rot="4026370">
            <a:off x="8678545" y="2087880"/>
            <a:ext cx="1252855" cy="15043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endParaRPr sz="2400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85225" y="2676525"/>
            <a:ext cx="1201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节日福利</a:t>
            </a:r>
            <a:endParaRPr lang="zh-CN" altLang="en-US" b="1"/>
          </a:p>
        </p:txBody>
      </p:sp>
      <p:sp>
        <p:nvSpPr>
          <p:cNvPr id="23" name="TextBox 22"/>
          <p:cNvSpPr txBox="1"/>
          <p:nvPr/>
        </p:nvSpPr>
        <p:spPr>
          <a:xfrm>
            <a:off x="506095" y="678180"/>
            <a:ext cx="1819910" cy="514049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福利待遇好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54" grpId="0" animBg="1"/>
      <p:bldP spid="51" grpId="0" animBg="1"/>
      <p:bldP spid="57" grpId="0" bldLvl="0" animBg="1"/>
      <p:bldP spid="73" grpId="0" animBg="1"/>
      <p:bldP spid="74" grpId="0" animBg="1"/>
      <p:bldP spid="75" grpId="0" animBg="1"/>
      <p:bldP spid="76" grpId="0" animBg="1"/>
      <p:bldP spid="77" grpId="0" animBg="1"/>
      <p:bldP spid="18" grpId="0"/>
      <p:bldP spid="26" grpId="0"/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b="32497"/>
          <a:stretch>
            <a:fillRect/>
          </a:stretch>
        </p:blipFill>
        <p:spPr>
          <a:xfrm rot="10800000">
            <a:off x="-1" y="-10256"/>
            <a:ext cx="12200415" cy="68583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10579" y="3894560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zh-CN" sz="4000" b="1" dirty="0">
                <a:solidFill>
                  <a:srgbClr val="ECBF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岗位需求</a:t>
            </a:r>
            <a:endParaRPr lang="zh-CN" altLang="zh-CN" sz="4000" b="1" dirty="0">
              <a:solidFill>
                <a:srgbClr val="ECB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68112" y="1449638"/>
            <a:ext cx="17748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1C1B20"/>
                </a:solidFill>
                <a:cs typeface="+mn-ea"/>
                <a:sym typeface="+mn-lt"/>
              </a:rPr>
              <a:t>03</a:t>
            </a:r>
            <a:endParaRPr lang="zh-CN" altLang="en-US" sz="8000" b="1" dirty="0">
              <a:solidFill>
                <a:srgbClr val="1C1B2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 flipH="1">
            <a:off x="9865205" y="2020416"/>
            <a:ext cx="705594" cy="705594"/>
          </a:xfrm>
          <a:custGeom>
            <a:avLst/>
            <a:gdLst>
              <a:gd name="T0" fmla="*/ 138 w 280"/>
              <a:gd name="T1" fmla="*/ 265 h 280"/>
              <a:gd name="T2" fmla="*/ 13 w 280"/>
              <a:gd name="T3" fmla="*/ 140 h 280"/>
              <a:gd name="T4" fmla="*/ 138 w 280"/>
              <a:gd name="T5" fmla="*/ 15 h 280"/>
              <a:gd name="T6" fmla="*/ 263 w 280"/>
              <a:gd name="T7" fmla="*/ 140 h 280"/>
              <a:gd name="T8" fmla="*/ 138 w 280"/>
              <a:gd name="T9" fmla="*/ 265 h 280"/>
              <a:gd name="T10" fmla="*/ 140 w 280"/>
              <a:gd name="T11" fmla="*/ 0 h 280"/>
              <a:gd name="T12" fmla="*/ 0 w 280"/>
              <a:gd name="T13" fmla="*/ 140 h 280"/>
              <a:gd name="T14" fmla="*/ 140 w 280"/>
              <a:gd name="T15" fmla="*/ 280 h 280"/>
              <a:gd name="T16" fmla="*/ 280 w 280"/>
              <a:gd name="T17" fmla="*/ 140 h 280"/>
              <a:gd name="T18" fmla="*/ 140 w 280"/>
              <a:gd name="T19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0" h="280">
                <a:moveTo>
                  <a:pt x="138" y="265"/>
                </a:moveTo>
                <a:cubicBezTo>
                  <a:pt x="69" y="265"/>
                  <a:pt x="13" y="209"/>
                  <a:pt x="13" y="140"/>
                </a:cubicBezTo>
                <a:cubicBezTo>
                  <a:pt x="13" y="71"/>
                  <a:pt x="69" y="15"/>
                  <a:pt x="138" y="15"/>
                </a:cubicBezTo>
                <a:cubicBezTo>
                  <a:pt x="207" y="15"/>
                  <a:pt x="263" y="71"/>
                  <a:pt x="263" y="140"/>
                </a:cubicBezTo>
                <a:cubicBezTo>
                  <a:pt x="263" y="209"/>
                  <a:pt x="207" y="265"/>
                  <a:pt x="138" y="265"/>
                </a:cubicBezTo>
                <a:moveTo>
                  <a:pt x="140" y="0"/>
                </a:moveTo>
                <a:cubicBezTo>
                  <a:pt x="63" y="0"/>
                  <a:pt x="0" y="63"/>
                  <a:pt x="0" y="140"/>
                </a:cubicBezTo>
                <a:cubicBezTo>
                  <a:pt x="0" y="217"/>
                  <a:pt x="63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3"/>
                  <a:pt x="217" y="0"/>
                  <a:pt x="140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 flipH="1">
            <a:off x="8633624" y="1999890"/>
            <a:ext cx="1144344" cy="1144344"/>
          </a:xfrm>
          <a:custGeom>
            <a:avLst/>
            <a:gdLst>
              <a:gd name="T0" fmla="*/ 438 w 454"/>
              <a:gd name="T1" fmla="*/ 165 h 454"/>
              <a:gd name="T2" fmla="*/ 396 w 454"/>
              <a:gd name="T3" fmla="*/ 167 h 454"/>
              <a:gd name="T4" fmla="*/ 378 w 454"/>
              <a:gd name="T5" fmla="*/ 131 h 454"/>
              <a:gd name="T6" fmla="*/ 348 w 454"/>
              <a:gd name="T7" fmla="*/ 96 h 454"/>
              <a:gd name="T8" fmla="*/ 366 w 454"/>
              <a:gd name="T9" fmla="*/ 58 h 454"/>
              <a:gd name="T10" fmla="*/ 363 w 454"/>
              <a:gd name="T11" fmla="*/ 47 h 454"/>
              <a:gd name="T12" fmla="*/ 339 w 454"/>
              <a:gd name="T13" fmla="*/ 31 h 454"/>
              <a:gd name="T14" fmla="*/ 328 w 454"/>
              <a:gd name="T15" fmla="*/ 33 h 454"/>
              <a:gd name="T16" fmla="*/ 299 w 454"/>
              <a:gd name="T17" fmla="*/ 66 h 454"/>
              <a:gd name="T18" fmla="*/ 224 w 454"/>
              <a:gd name="T19" fmla="*/ 51 h 454"/>
              <a:gd name="T20" fmla="*/ 212 w 454"/>
              <a:gd name="T21" fmla="*/ 7 h 454"/>
              <a:gd name="T22" fmla="*/ 202 w 454"/>
              <a:gd name="T23" fmla="*/ 1 h 454"/>
              <a:gd name="T24" fmla="*/ 174 w 454"/>
              <a:gd name="T25" fmla="*/ 5 h 454"/>
              <a:gd name="T26" fmla="*/ 166 w 454"/>
              <a:gd name="T27" fmla="*/ 14 h 454"/>
              <a:gd name="T28" fmla="*/ 167 w 454"/>
              <a:gd name="T29" fmla="*/ 62 h 454"/>
              <a:gd name="T30" fmla="*/ 167 w 454"/>
              <a:gd name="T31" fmla="*/ 62 h 454"/>
              <a:gd name="T32" fmla="*/ 132 w 454"/>
              <a:gd name="T33" fmla="*/ 80 h 454"/>
              <a:gd name="T34" fmla="*/ 103 w 454"/>
              <a:gd name="T35" fmla="*/ 104 h 454"/>
              <a:gd name="T36" fmla="*/ 102 w 454"/>
              <a:gd name="T37" fmla="*/ 103 h 454"/>
              <a:gd name="T38" fmla="*/ 59 w 454"/>
              <a:gd name="T39" fmla="*/ 83 h 454"/>
              <a:gd name="T40" fmla="*/ 47 w 454"/>
              <a:gd name="T41" fmla="*/ 86 h 454"/>
              <a:gd name="T42" fmla="*/ 32 w 454"/>
              <a:gd name="T43" fmla="*/ 111 h 454"/>
              <a:gd name="T44" fmla="*/ 34 w 454"/>
              <a:gd name="T45" fmla="*/ 122 h 454"/>
              <a:gd name="T46" fmla="*/ 70 w 454"/>
              <a:gd name="T47" fmla="*/ 151 h 454"/>
              <a:gd name="T48" fmla="*/ 51 w 454"/>
              <a:gd name="T49" fmla="*/ 230 h 454"/>
              <a:gd name="T50" fmla="*/ 7 w 454"/>
              <a:gd name="T51" fmla="*/ 243 h 454"/>
              <a:gd name="T52" fmla="*/ 1 w 454"/>
              <a:gd name="T53" fmla="*/ 253 h 454"/>
              <a:gd name="T54" fmla="*/ 6 w 454"/>
              <a:gd name="T55" fmla="*/ 282 h 454"/>
              <a:gd name="T56" fmla="*/ 15 w 454"/>
              <a:gd name="T57" fmla="*/ 289 h 454"/>
              <a:gd name="T58" fmla="*/ 61 w 454"/>
              <a:gd name="T59" fmla="*/ 287 h 454"/>
              <a:gd name="T60" fmla="*/ 81 w 454"/>
              <a:gd name="T61" fmla="*/ 327 h 454"/>
              <a:gd name="T62" fmla="*/ 105 w 454"/>
              <a:gd name="T63" fmla="*/ 357 h 454"/>
              <a:gd name="T64" fmla="*/ 85 w 454"/>
              <a:gd name="T65" fmla="*/ 397 h 454"/>
              <a:gd name="T66" fmla="*/ 88 w 454"/>
              <a:gd name="T67" fmla="*/ 409 h 454"/>
              <a:gd name="T68" fmla="*/ 112 w 454"/>
              <a:gd name="T69" fmla="*/ 425 h 454"/>
              <a:gd name="T70" fmla="*/ 124 w 454"/>
              <a:gd name="T71" fmla="*/ 423 h 454"/>
              <a:gd name="T72" fmla="*/ 152 w 454"/>
              <a:gd name="T73" fmla="*/ 390 h 454"/>
              <a:gd name="T74" fmla="*/ 234 w 454"/>
              <a:gd name="T75" fmla="*/ 407 h 454"/>
              <a:gd name="T76" fmla="*/ 246 w 454"/>
              <a:gd name="T77" fmla="*/ 447 h 454"/>
              <a:gd name="T78" fmla="*/ 257 w 454"/>
              <a:gd name="T79" fmla="*/ 453 h 454"/>
              <a:gd name="T80" fmla="*/ 285 w 454"/>
              <a:gd name="T81" fmla="*/ 448 h 454"/>
              <a:gd name="T82" fmla="*/ 292 w 454"/>
              <a:gd name="T83" fmla="*/ 438 h 454"/>
              <a:gd name="T84" fmla="*/ 290 w 454"/>
              <a:gd name="T85" fmla="*/ 397 h 454"/>
              <a:gd name="T86" fmla="*/ 327 w 454"/>
              <a:gd name="T87" fmla="*/ 378 h 454"/>
              <a:gd name="T88" fmla="*/ 357 w 454"/>
              <a:gd name="T89" fmla="*/ 353 h 454"/>
              <a:gd name="T90" fmla="*/ 394 w 454"/>
              <a:gd name="T91" fmla="*/ 372 h 454"/>
              <a:gd name="T92" fmla="*/ 405 w 454"/>
              <a:gd name="T93" fmla="*/ 369 h 454"/>
              <a:gd name="T94" fmla="*/ 421 w 454"/>
              <a:gd name="T95" fmla="*/ 345 h 454"/>
              <a:gd name="T96" fmla="*/ 419 w 454"/>
              <a:gd name="T97" fmla="*/ 333 h 454"/>
              <a:gd name="T98" fmla="*/ 389 w 454"/>
              <a:gd name="T99" fmla="*/ 307 h 454"/>
              <a:gd name="T100" fmla="*/ 407 w 454"/>
              <a:gd name="T101" fmla="*/ 223 h 454"/>
              <a:gd name="T102" fmla="*/ 446 w 454"/>
              <a:gd name="T103" fmla="*/ 211 h 454"/>
              <a:gd name="T104" fmla="*/ 453 w 454"/>
              <a:gd name="T105" fmla="*/ 201 h 454"/>
              <a:gd name="T106" fmla="*/ 447 w 454"/>
              <a:gd name="T107" fmla="*/ 173 h 454"/>
              <a:gd name="T108" fmla="*/ 438 w 454"/>
              <a:gd name="T109" fmla="*/ 165 h 454"/>
              <a:gd name="T110" fmla="*/ 299 w 454"/>
              <a:gd name="T111" fmla="*/ 334 h 454"/>
              <a:gd name="T112" fmla="*/ 124 w 454"/>
              <a:gd name="T113" fmla="*/ 298 h 454"/>
              <a:gd name="T114" fmla="*/ 160 w 454"/>
              <a:gd name="T115" fmla="*/ 124 h 454"/>
              <a:gd name="T116" fmla="*/ 335 w 454"/>
              <a:gd name="T117" fmla="*/ 160 h 454"/>
              <a:gd name="T118" fmla="*/ 299 w 454"/>
              <a:gd name="T119" fmla="*/ 33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54" h="454">
                <a:moveTo>
                  <a:pt x="438" y="165"/>
                </a:moveTo>
                <a:cubicBezTo>
                  <a:pt x="396" y="167"/>
                  <a:pt x="396" y="167"/>
                  <a:pt x="396" y="167"/>
                </a:cubicBezTo>
                <a:cubicBezTo>
                  <a:pt x="392" y="155"/>
                  <a:pt x="386" y="143"/>
                  <a:pt x="378" y="131"/>
                </a:cubicBezTo>
                <a:cubicBezTo>
                  <a:pt x="369" y="118"/>
                  <a:pt x="359" y="106"/>
                  <a:pt x="348" y="96"/>
                </a:cubicBezTo>
                <a:cubicBezTo>
                  <a:pt x="366" y="58"/>
                  <a:pt x="366" y="58"/>
                  <a:pt x="366" y="58"/>
                </a:cubicBezTo>
                <a:cubicBezTo>
                  <a:pt x="368" y="54"/>
                  <a:pt x="367" y="49"/>
                  <a:pt x="363" y="47"/>
                </a:cubicBezTo>
                <a:cubicBezTo>
                  <a:pt x="339" y="31"/>
                  <a:pt x="339" y="31"/>
                  <a:pt x="339" y="31"/>
                </a:cubicBezTo>
                <a:cubicBezTo>
                  <a:pt x="336" y="28"/>
                  <a:pt x="331" y="29"/>
                  <a:pt x="328" y="33"/>
                </a:cubicBezTo>
                <a:cubicBezTo>
                  <a:pt x="299" y="66"/>
                  <a:pt x="299" y="66"/>
                  <a:pt x="299" y="66"/>
                </a:cubicBezTo>
                <a:cubicBezTo>
                  <a:pt x="276" y="55"/>
                  <a:pt x="250" y="51"/>
                  <a:pt x="224" y="51"/>
                </a:cubicBezTo>
                <a:cubicBezTo>
                  <a:pt x="212" y="7"/>
                  <a:pt x="212" y="7"/>
                  <a:pt x="212" y="7"/>
                </a:cubicBezTo>
                <a:cubicBezTo>
                  <a:pt x="211" y="3"/>
                  <a:pt x="206" y="0"/>
                  <a:pt x="202" y="1"/>
                </a:cubicBezTo>
                <a:cubicBezTo>
                  <a:pt x="174" y="5"/>
                  <a:pt x="174" y="5"/>
                  <a:pt x="174" y="5"/>
                </a:cubicBezTo>
                <a:cubicBezTo>
                  <a:pt x="169" y="5"/>
                  <a:pt x="166" y="9"/>
                  <a:pt x="166" y="14"/>
                </a:cubicBezTo>
                <a:cubicBezTo>
                  <a:pt x="167" y="62"/>
                  <a:pt x="167" y="62"/>
                  <a:pt x="167" y="62"/>
                </a:cubicBezTo>
                <a:cubicBezTo>
                  <a:pt x="167" y="62"/>
                  <a:pt x="167" y="62"/>
                  <a:pt x="167" y="62"/>
                </a:cubicBezTo>
                <a:cubicBezTo>
                  <a:pt x="155" y="67"/>
                  <a:pt x="143" y="73"/>
                  <a:pt x="132" y="80"/>
                </a:cubicBezTo>
                <a:cubicBezTo>
                  <a:pt x="121" y="87"/>
                  <a:pt x="112" y="95"/>
                  <a:pt x="103" y="104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59" y="83"/>
                  <a:pt x="59" y="83"/>
                  <a:pt x="59" y="83"/>
                </a:cubicBezTo>
                <a:cubicBezTo>
                  <a:pt x="55" y="81"/>
                  <a:pt x="49" y="82"/>
                  <a:pt x="47" y="86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0" y="114"/>
                  <a:pt x="31" y="119"/>
                  <a:pt x="34" y="122"/>
                </a:cubicBezTo>
                <a:cubicBezTo>
                  <a:pt x="70" y="151"/>
                  <a:pt x="70" y="151"/>
                  <a:pt x="70" y="151"/>
                </a:cubicBezTo>
                <a:cubicBezTo>
                  <a:pt x="58" y="175"/>
                  <a:pt x="51" y="202"/>
                  <a:pt x="51" y="230"/>
                </a:cubicBezTo>
                <a:cubicBezTo>
                  <a:pt x="7" y="243"/>
                  <a:pt x="7" y="243"/>
                  <a:pt x="7" y="243"/>
                </a:cubicBezTo>
                <a:cubicBezTo>
                  <a:pt x="3" y="245"/>
                  <a:pt x="0" y="249"/>
                  <a:pt x="1" y="253"/>
                </a:cubicBezTo>
                <a:cubicBezTo>
                  <a:pt x="6" y="282"/>
                  <a:pt x="6" y="282"/>
                  <a:pt x="6" y="282"/>
                </a:cubicBezTo>
                <a:cubicBezTo>
                  <a:pt x="6" y="286"/>
                  <a:pt x="11" y="289"/>
                  <a:pt x="15" y="289"/>
                </a:cubicBezTo>
                <a:cubicBezTo>
                  <a:pt x="61" y="287"/>
                  <a:pt x="61" y="287"/>
                  <a:pt x="61" y="287"/>
                </a:cubicBezTo>
                <a:cubicBezTo>
                  <a:pt x="66" y="301"/>
                  <a:pt x="72" y="314"/>
                  <a:pt x="81" y="327"/>
                </a:cubicBezTo>
                <a:cubicBezTo>
                  <a:pt x="88" y="338"/>
                  <a:pt x="96" y="348"/>
                  <a:pt x="105" y="357"/>
                </a:cubicBezTo>
                <a:cubicBezTo>
                  <a:pt x="85" y="397"/>
                  <a:pt x="85" y="397"/>
                  <a:pt x="85" y="397"/>
                </a:cubicBezTo>
                <a:cubicBezTo>
                  <a:pt x="83" y="402"/>
                  <a:pt x="84" y="407"/>
                  <a:pt x="88" y="409"/>
                </a:cubicBezTo>
                <a:cubicBezTo>
                  <a:pt x="112" y="425"/>
                  <a:pt x="112" y="425"/>
                  <a:pt x="112" y="425"/>
                </a:cubicBezTo>
                <a:cubicBezTo>
                  <a:pt x="116" y="427"/>
                  <a:pt x="121" y="426"/>
                  <a:pt x="124" y="423"/>
                </a:cubicBezTo>
                <a:cubicBezTo>
                  <a:pt x="152" y="390"/>
                  <a:pt x="152" y="390"/>
                  <a:pt x="152" y="390"/>
                </a:cubicBezTo>
                <a:cubicBezTo>
                  <a:pt x="178" y="402"/>
                  <a:pt x="206" y="408"/>
                  <a:pt x="234" y="407"/>
                </a:cubicBezTo>
                <a:cubicBezTo>
                  <a:pt x="246" y="447"/>
                  <a:pt x="246" y="447"/>
                  <a:pt x="246" y="447"/>
                </a:cubicBezTo>
                <a:cubicBezTo>
                  <a:pt x="248" y="451"/>
                  <a:pt x="252" y="454"/>
                  <a:pt x="257" y="453"/>
                </a:cubicBezTo>
                <a:cubicBezTo>
                  <a:pt x="285" y="448"/>
                  <a:pt x="285" y="448"/>
                  <a:pt x="285" y="448"/>
                </a:cubicBezTo>
                <a:cubicBezTo>
                  <a:pt x="289" y="447"/>
                  <a:pt x="292" y="443"/>
                  <a:pt x="292" y="438"/>
                </a:cubicBezTo>
                <a:cubicBezTo>
                  <a:pt x="290" y="397"/>
                  <a:pt x="290" y="397"/>
                  <a:pt x="290" y="397"/>
                </a:cubicBezTo>
                <a:cubicBezTo>
                  <a:pt x="303" y="392"/>
                  <a:pt x="315" y="386"/>
                  <a:pt x="327" y="378"/>
                </a:cubicBezTo>
                <a:cubicBezTo>
                  <a:pt x="338" y="371"/>
                  <a:pt x="348" y="362"/>
                  <a:pt x="357" y="353"/>
                </a:cubicBezTo>
                <a:cubicBezTo>
                  <a:pt x="394" y="372"/>
                  <a:pt x="394" y="372"/>
                  <a:pt x="394" y="372"/>
                </a:cubicBezTo>
                <a:cubicBezTo>
                  <a:pt x="398" y="374"/>
                  <a:pt x="403" y="372"/>
                  <a:pt x="405" y="369"/>
                </a:cubicBezTo>
                <a:cubicBezTo>
                  <a:pt x="421" y="345"/>
                  <a:pt x="421" y="345"/>
                  <a:pt x="421" y="345"/>
                </a:cubicBezTo>
                <a:cubicBezTo>
                  <a:pt x="424" y="341"/>
                  <a:pt x="423" y="336"/>
                  <a:pt x="419" y="333"/>
                </a:cubicBezTo>
                <a:cubicBezTo>
                  <a:pt x="389" y="307"/>
                  <a:pt x="389" y="307"/>
                  <a:pt x="389" y="307"/>
                </a:cubicBezTo>
                <a:cubicBezTo>
                  <a:pt x="402" y="281"/>
                  <a:pt x="408" y="252"/>
                  <a:pt x="407" y="223"/>
                </a:cubicBezTo>
                <a:cubicBezTo>
                  <a:pt x="446" y="211"/>
                  <a:pt x="446" y="211"/>
                  <a:pt x="446" y="211"/>
                </a:cubicBezTo>
                <a:cubicBezTo>
                  <a:pt x="451" y="210"/>
                  <a:pt x="454" y="205"/>
                  <a:pt x="453" y="201"/>
                </a:cubicBezTo>
                <a:cubicBezTo>
                  <a:pt x="447" y="173"/>
                  <a:pt x="447" y="173"/>
                  <a:pt x="447" y="173"/>
                </a:cubicBezTo>
                <a:cubicBezTo>
                  <a:pt x="447" y="168"/>
                  <a:pt x="443" y="165"/>
                  <a:pt x="438" y="165"/>
                </a:cubicBezTo>
                <a:close/>
                <a:moveTo>
                  <a:pt x="299" y="334"/>
                </a:moveTo>
                <a:cubicBezTo>
                  <a:pt x="240" y="373"/>
                  <a:pt x="162" y="357"/>
                  <a:pt x="124" y="298"/>
                </a:cubicBezTo>
                <a:cubicBezTo>
                  <a:pt x="86" y="240"/>
                  <a:pt x="102" y="162"/>
                  <a:pt x="160" y="124"/>
                </a:cubicBezTo>
                <a:cubicBezTo>
                  <a:pt x="218" y="86"/>
                  <a:pt x="297" y="102"/>
                  <a:pt x="335" y="160"/>
                </a:cubicBezTo>
                <a:cubicBezTo>
                  <a:pt x="373" y="218"/>
                  <a:pt x="357" y="296"/>
                  <a:pt x="299" y="33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8" name="Freeform 9"/>
          <p:cNvSpPr>
            <a:spLocks noEditPoints="1"/>
          </p:cNvSpPr>
          <p:nvPr/>
        </p:nvSpPr>
        <p:spPr bwMode="auto">
          <a:xfrm flipH="1">
            <a:off x="9425172" y="2734989"/>
            <a:ext cx="1077634" cy="1081482"/>
          </a:xfrm>
          <a:custGeom>
            <a:avLst/>
            <a:gdLst>
              <a:gd name="T0" fmla="*/ 413 w 428"/>
              <a:gd name="T1" fmla="*/ 157 h 429"/>
              <a:gd name="T2" fmla="*/ 374 w 428"/>
              <a:gd name="T3" fmla="*/ 159 h 429"/>
              <a:gd name="T4" fmla="*/ 357 w 428"/>
              <a:gd name="T5" fmla="*/ 125 h 429"/>
              <a:gd name="T6" fmla="*/ 328 w 428"/>
              <a:gd name="T7" fmla="*/ 91 h 429"/>
              <a:gd name="T8" fmla="*/ 346 w 428"/>
              <a:gd name="T9" fmla="*/ 56 h 429"/>
              <a:gd name="T10" fmla="*/ 343 w 428"/>
              <a:gd name="T11" fmla="*/ 45 h 429"/>
              <a:gd name="T12" fmla="*/ 320 w 428"/>
              <a:gd name="T13" fmla="*/ 30 h 429"/>
              <a:gd name="T14" fmla="*/ 309 w 428"/>
              <a:gd name="T15" fmla="*/ 32 h 429"/>
              <a:gd name="T16" fmla="*/ 282 w 428"/>
              <a:gd name="T17" fmla="*/ 63 h 429"/>
              <a:gd name="T18" fmla="*/ 212 w 428"/>
              <a:gd name="T19" fmla="*/ 49 h 429"/>
              <a:gd name="T20" fmla="*/ 200 w 428"/>
              <a:gd name="T21" fmla="*/ 7 h 429"/>
              <a:gd name="T22" fmla="*/ 191 w 428"/>
              <a:gd name="T23" fmla="*/ 1 h 429"/>
              <a:gd name="T24" fmla="*/ 164 w 428"/>
              <a:gd name="T25" fmla="*/ 5 h 429"/>
              <a:gd name="T26" fmla="*/ 157 w 428"/>
              <a:gd name="T27" fmla="*/ 14 h 429"/>
              <a:gd name="T28" fmla="*/ 158 w 428"/>
              <a:gd name="T29" fmla="*/ 59 h 429"/>
              <a:gd name="T30" fmla="*/ 158 w 428"/>
              <a:gd name="T31" fmla="*/ 60 h 429"/>
              <a:gd name="T32" fmla="*/ 124 w 428"/>
              <a:gd name="T33" fmla="*/ 77 h 429"/>
              <a:gd name="T34" fmla="*/ 97 w 428"/>
              <a:gd name="T35" fmla="*/ 99 h 429"/>
              <a:gd name="T36" fmla="*/ 97 w 428"/>
              <a:gd name="T37" fmla="*/ 98 h 429"/>
              <a:gd name="T38" fmla="*/ 56 w 428"/>
              <a:gd name="T39" fmla="*/ 79 h 429"/>
              <a:gd name="T40" fmla="*/ 45 w 428"/>
              <a:gd name="T41" fmla="*/ 82 h 429"/>
              <a:gd name="T42" fmla="*/ 30 w 428"/>
              <a:gd name="T43" fmla="*/ 105 h 429"/>
              <a:gd name="T44" fmla="*/ 32 w 428"/>
              <a:gd name="T45" fmla="*/ 116 h 429"/>
              <a:gd name="T46" fmla="*/ 66 w 428"/>
              <a:gd name="T47" fmla="*/ 143 h 429"/>
              <a:gd name="T48" fmla="*/ 48 w 428"/>
              <a:gd name="T49" fmla="*/ 217 h 429"/>
              <a:gd name="T50" fmla="*/ 7 w 428"/>
              <a:gd name="T51" fmla="*/ 230 h 429"/>
              <a:gd name="T52" fmla="*/ 1 w 428"/>
              <a:gd name="T53" fmla="*/ 240 h 429"/>
              <a:gd name="T54" fmla="*/ 6 w 428"/>
              <a:gd name="T55" fmla="*/ 266 h 429"/>
              <a:gd name="T56" fmla="*/ 14 w 428"/>
              <a:gd name="T57" fmla="*/ 273 h 429"/>
              <a:gd name="T58" fmla="*/ 57 w 428"/>
              <a:gd name="T59" fmla="*/ 271 h 429"/>
              <a:gd name="T60" fmla="*/ 76 w 428"/>
              <a:gd name="T61" fmla="*/ 309 h 429"/>
              <a:gd name="T62" fmla="*/ 99 w 428"/>
              <a:gd name="T63" fmla="*/ 337 h 429"/>
              <a:gd name="T64" fmla="*/ 80 w 428"/>
              <a:gd name="T65" fmla="*/ 375 h 429"/>
              <a:gd name="T66" fmla="*/ 83 w 428"/>
              <a:gd name="T67" fmla="*/ 386 h 429"/>
              <a:gd name="T68" fmla="*/ 106 w 428"/>
              <a:gd name="T69" fmla="*/ 401 h 429"/>
              <a:gd name="T70" fmla="*/ 117 w 428"/>
              <a:gd name="T71" fmla="*/ 400 h 429"/>
              <a:gd name="T72" fmla="*/ 144 w 428"/>
              <a:gd name="T73" fmla="*/ 368 h 429"/>
              <a:gd name="T74" fmla="*/ 221 w 428"/>
              <a:gd name="T75" fmla="*/ 385 h 429"/>
              <a:gd name="T76" fmla="*/ 232 w 428"/>
              <a:gd name="T77" fmla="*/ 422 h 429"/>
              <a:gd name="T78" fmla="*/ 242 w 428"/>
              <a:gd name="T79" fmla="*/ 428 h 429"/>
              <a:gd name="T80" fmla="*/ 269 w 428"/>
              <a:gd name="T81" fmla="*/ 423 h 429"/>
              <a:gd name="T82" fmla="*/ 276 w 428"/>
              <a:gd name="T83" fmla="*/ 414 h 429"/>
              <a:gd name="T84" fmla="*/ 273 w 428"/>
              <a:gd name="T85" fmla="*/ 375 h 429"/>
              <a:gd name="T86" fmla="*/ 309 w 428"/>
              <a:gd name="T87" fmla="*/ 357 h 429"/>
              <a:gd name="T88" fmla="*/ 337 w 428"/>
              <a:gd name="T89" fmla="*/ 334 h 429"/>
              <a:gd name="T90" fmla="*/ 371 w 428"/>
              <a:gd name="T91" fmla="*/ 351 h 429"/>
              <a:gd name="T92" fmla="*/ 382 w 428"/>
              <a:gd name="T93" fmla="*/ 349 h 429"/>
              <a:gd name="T94" fmla="*/ 397 w 428"/>
              <a:gd name="T95" fmla="*/ 326 h 429"/>
              <a:gd name="T96" fmla="*/ 396 w 428"/>
              <a:gd name="T97" fmla="*/ 315 h 429"/>
              <a:gd name="T98" fmla="*/ 367 w 428"/>
              <a:gd name="T99" fmla="*/ 290 h 429"/>
              <a:gd name="T100" fmla="*/ 384 w 428"/>
              <a:gd name="T101" fmla="*/ 211 h 429"/>
              <a:gd name="T102" fmla="*/ 421 w 428"/>
              <a:gd name="T103" fmla="*/ 200 h 429"/>
              <a:gd name="T104" fmla="*/ 427 w 428"/>
              <a:gd name="T105" fmla="*/ 190 h 429"/>
              <a:gd name="T106" fmla="*/ 422 w 428"/>
              <a:gd name="T107" fmla="*/ 163 h 429"/>
              <a:gd name="T108" fmla="*/ 413 w 428"/>
              <a:gd name="T109" fmla="*/ 157 h 429"/>
              <a:gd name="T110" fmla="*/ 282 w 428"/>
              <a:gd name="T111" fmla="*/ 316 h 429"/>
              <a:gd name="T112" fmla="*/ 117 w 428"/>
              <a:gd name="T113" fmla="*/ 282 h 429"/>
              <a:gd name="T114" fmla="*/ 151 w 428"/>
              <a:gd name="T115" fmla="*/ 118 h 429"/>
              <a:gd name="T116" fmla="*/ 316 w 428"/>
              <a:gd name="T117" fmla="*/ 152 h 429"/>
              <a:gd name="T118" fmla="*/ 282 w 428"/>
              <a:gd name="T119" fmla="*/ 316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8" h="429">
                <a:moveTo>
                  <a:pt x="413" y="157"/>
                </a:moveTo>
                <a:cubicBezTo>
                  <a:pt x="374" y="159"/>
                  <a:pt x="374" y="159"/>
                  <a:pt x="374" y="159"/>
                </a:cubicBezTo>
                <a:cubicBezTo>
                  <a:pt x="370" y="147"/>
                  <a:pt x="364" y="136"/>
                  <a:pt x="357" y="125"/>
                </a:cubicBezTo>
                <a:cubicBezTo>
                  <a:pt x="348" y="112"/>
                  <a:pt x="339" y="101"/>
                  <a:pt x="328" y="91"/>
                </a:cubicBezTo>
                <a:cubicBezTo>
                  <a:pt x="346" y="56"/>
                  <a:pt x="346" y="56"/>
                  <a:pt x="346" y="56"/>
                </a:cubicBezTo>
                <a:cubicBezTo>
                  <a:pt x="348" y="52"/>
                  <a:pt x="346" y="47"/>
                  <a:pt x="343" y="45"/>
                </a:cubicBezTo>
                <a:cubicBezTo>
                  <a:pt x="320" y="30"/>
                  <a:pt x="320" y="30"/>
                  <a:pt x="320" y="30"/>
                </a:cubicBezTo>
                <a:cubicBezTo>
                  <a:pt x="317" y="27"/>
                  <a:pt x="312" y="28"/>
                  <a:pt x="309" y="32"/>
                </a:cubicBezTo>
                <a:cubicBezTo>
                  <a:pt x="282" y="63"/>
                  <a:pt x="282" y="63"/>
                  <a:pt x="282" y="63"/>
                </a:cubicBezTo>
                <a:cubicBezTo>
                  <a:pt x="260" y="53"/>
                  <a:pt x="236" y="48"/>
                  <a:pt x="212" y="49"/>
                </a:cubicBezTo>
                <a:cubicBezTo>
                  <a:pt x="200" y="7"/>
                  <a:pt x="200" y="7"/>
                  <a:pt x="200" y="7"/>
                </a:cubicBezTo>
                <a:cubicBezTo>
                  <a:pt x="199" y="3"/>
                  <a:pt x="195" y="0"/>
                  <a:pt x="191" y="1"/>
                </a:cubicBezTo>
                <a:cubicBezTo>
                  <a:pt x="164" y="5"/>
                  <a:pt x="164" y="5"/>
                  <a:pt x="164" y="5"/>
                </a:cubicBezTo>
                <a:cubicBezTo>
                  <a:pt x="160" y="6"/>
                  <a:pt x="156" y="10"/>
                  <a:pt x="157" y="14"/>
                </a:cubicBezTo>
                <a:cubicBezTo>
                  <a:pt x="158" y="59"/>
                  <a:pt x="158" y="59"/>
                  <a:pt x="158" y="59"/>
                </a:cubicBezTo>
                <a:cubicBezTo>
                  <a:pt x="158" y="60"/>
                  <a:pt x="158" y="60"/>
                  <a:pt x="158" y="60"/>
                </a:cubicBezTo>
                <a:cubicBezTo>
                  <a:pt x="146" y="64"/>
                  <a:pt x="135" y="70"/>
                  <a:pt x="124" y="77"/>
                </a:cubicBezTo>
                <a:cubicBezTo>
                  <a:pt x="114" y="83"/>
                  <a:pt x="105" y="90"/>
                  <a:pt x="97" y="99"/>
                </a:cubicBezTo>
                <a:cubicBezTo>
                  <a:pt x="97" y="98"/>
                  <a:pt x="97" y="98"/>
                  <a:pt x="97" y="98"/>
                </a:cubicBezTo>
                <a:cubicBezTo>
                  <a:pt x="56" y="79"/>
                  <a:pt x="56" y="79"/>
                  <a:pt x="56" y="79"/>
                </a:cubicBezTo>
                <a:cubicBezTo>
                  <a:pt x="51" y="77"/>
                  <a:pt x="47" y="79"/>
                  <a:pt x="45" y="82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28" y="108"/>
                  <a:pt x="29" y="113"/>
                  <a:pt x="32" y="116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54" y="166"/>
                  <a:pt x="48" y="192"/>
                  <a:pt x="48" y="217"/>
                </a:cubicBezTo>
                <a:cubicBezTo>
                  <a:pt x="7" y="230"/>
                  <a:pt x="7" y="230"/>
                  <a:pt x="7" y="230"/>
                </a:cubicBezTo>
                <a:cubicBezTo>
                  <a:pt x="3" y="232"/>
                  <a:pt x="0" y="236"/>
                  <a:pt x="1" y="240"/>
                </a:cubicBezTo>
                <a:cubicBezTo>
                  <a:pt x="6" y="266"/>
                  <a:pt x="6" y="266"/>
                  <a:pt x="6" y="266"/>
                </a:cubicBezTo>
                <a:cubicBezTo>
                  <a:pt x="6" y="270"/>
                  <a:pt x="10" y="274"/>
                  <a:pt x="14" y="273"/>
                </a:cubicBezTo>
                <a:cubicBezTo>
                  <a:pt x="57" y="271"/>
                  <a:pt x="57" y="271"/>
                  <a:pt x="57" y="271"/>
                </a:cubicBezTo>
                <a:cubicBezTo>
                  <a:pt x="62" y="284"/>
                  <a:pt x="68" y="297"/>
                  <a:pt x="76" y="309"/>
                </a:cubicBezTo>
                <a:cubicBezTo>
                  <a:pt x="83" y="320"/>
                  <a:pt x="91" y="329"/>
                  <a:pt x="99" y="337"/>
                </a:cubicBezTo>
                <a:cubicBezTo>
                  <a:pt x="80" y="375"/>
                  <a:pt x="80" y="375"/>
                  <a:pt x="80" y="375"/>
                </a:cubicBezTo>
                <a:cubicBezTo>
                  <a:pt x="78" y="380"/>
                  <a:pt x="80" y="384"/>
                  <a:pt x="83" y="386"/>
                </a:cubicBezTo>
                <a:cubicBezTo>
                  <a:pt x="106" y="401"/>
                  <a:pt x="106" y="401"/>
                  <a:pt x="106" y="401"/>
                </a:cubicBezTo>
                <a:cubicBezTo>
                  <a:pt x="109" y="404"/>
                  <a:pt x="114" y="403"/>
                  <a:pt x="117" y="400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68" y="380"/>
                  <a:pt x="194" y="386"/>
                  <a:pt x="221" y="385"/>
                </a:cubicBezTo>
                <a:cubicBezTo>
                  <a:pt x="232" y="422"/>
                  <a:pt x="232" y="422"/>
                  <a:pt x="232" y="422"/>
                </a:cubicBezTo>
                <a:cubicBezTo>
                  <a:pt x="234" y="426"/>
                  <a:pt x="238" y="429"/>
                  <a:pt x="242" y="428"/>
                </a:cubicBezTo>
                <a:cubicBezTo>
                  <a:pt x="269" y="423"/>
                  <a:pt x="269" y="423"/>
                  <a:pt x="269" y="423"/>
                </a:cubicBezTo>
                <a:cubicBezTo>
                  <a:pt x="273" y="423"/>
                  <a:pt x="276" y="419"/>
                  <a:pt x="276" y="414"/>
                </a:cubicBezTo>
                <a:cubicBezTo>
                  <a:pt x="273" y="375"/>
                  <a:pt x="273" y="375"/>
                  <a:pt x="273" y="375"/>
                </a:cubicBezTo>
                <a:cubicBezTo>
                  <a:pt x="286" y="371"/>
                  <a:pt x="297" y="365"/>
                  <a:pt x="309" y="357"/>
                </a:cubicBezTo>
                <a:cubicBezTo>
                  <a:pt x="319" y="350"/>
                  <a:pt x="328" y="343"/>
                  <a:pt x="337" y="334"/>
                </a:cubicBezTo>
                <a:cubicBezTo>
                  <a:pt x="371" y="351"/>
                  <a:pt x="371" y="351"/>
                  <a:pt x="371" y="351"/>
                </a:cubicBezTo>
                <a:cubicBezTo>
                  <a:pt x="375" y="353"/>
                  <a:pt x="380" y="352"/>
                  <a:pt x="382" y="349"/>
                </a:cubicBezTo>
                <a:cubicBezTo>
                  <a:pt x="397" y="326"/>
                  <a:pt x="397" y="326"/>
                  <a:pt x="397" y="326"/>
                </a:cubicBezTo>
                <a:cubicBezTo>
                  <a:pt x="400" y="323"/>
                  <a:pt x="399" y="318"/>
                  <a:pt x="396" y="315"/>
                </a:cubicBezTo>
                <a:cubicBezTo>
                  <a:pt x="367" y="290"/>
                  <a:pt x="367" y="290"/>
                  <a:pt x="367" y="290"/>
                </a:cubicBezTo>
                <a:cubicBezTo>
                  <a:pt x="379" y="266"/>
                  <a:pt x="385" y="239"/>
                  <a:pt x="384" y="211"/>
                </a:cubicBezTo>
                <a:cubicBezTo>
                  <a:pt x="421" y="200"/>
                  <a:pt x="421" y="200"/>
                  <a:pt x="421" y="200"/>
                </a:cubicBezTo>
                <a:cubicBezTo>
                  <a:pt x="425" y="199"/>
                  <a:pt x="428" y="194"/>
                  <a:pt x="427" y="190"/>
                </a:cubicBezTo>
                <a:cubicBezTo>
                  <a:pt x="422" y="163"/>
                  <a:pt x="422" y="163"/>
                  <a:pt x="422" y="163"/>
                </a:cubicBezTo>
                <a:cubicBezTo>
                  <a:pt x="422" y="160"/>
                  <a:pt x="418" y="156"/>
                  <a:pt x="413" y="157"/>
                </a:cubicBezTo>
                <a:close/>
                <a:moveTo>
                  <a:pt x="282" y="316"/>
                </a:moveTo>
                <a:cubicBezTo>
                  <a:pt x="227" y="352"/>
                  <a:pt x="153" y="337"/>
                  <a:pt x="117" y="282"/>
                </a:cubicBezTo>
                <a:cubicBezTo>
                  <a:pt x="81" y="227"/>
                  <a:pt x="96" y="154"/>
                  <a:pt x="151" y="118"/>
                </a:cubicBezTo>
                <a:cubicBezTo>
                  <a:pt x="206" y="82"/>
                  <a:pt x="280" y="97"/>
                  <a:pt x="316" y="152"/>
                </a:cubicBezTo>
                <a:cubicBezTo>
                  <a:pt x="352" y="207"/>
                  <a:pt x="337" y="280"/>
                  <a:pt x="282" y="3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9" name="Freeform 10"/>
          <p:cNvSpPr>
            <a:spLocks noEditPoints="1"/>
          </p:cNvSpPr>
          <p:nvPr/>
        </p:nvSpPr>
        <p:spPr bwMode="auto">
          <a:xfrm flipH="1">
            <a:off x="9431585" y="3848544"/>
            <a:ext cx="1102009" cy="1103291"/>
          </a:xfrm>
          <a:custGeom>
            <a:avLst/>
            <a:gdLst>
              <a:gd name="T0" fmla="*/ 428 w 437"/>
              <a:gd name="T1" fmla="*/ 197 h 438"/>
              <a:gd name="T2" fmla="*/ 385 w 437"/>
              <a:gd name="T3" fmla="*/ 178 h 438"/>
              <a:gd name="T4" fmla="*/ 424 w 437"/>
              <a:gd name="T5" fmla="*/ 146 h 438"/>
              <a:gd name="T6" fmla="*/ 402 w 437"/>
              <a:gd name="T7" fmla="*/ 116 h 438"/>
              <a:gd name="T8" fmla="*/ 355 w 437"/>
              <a:gd name="T9" fmla="*/ 116 h 438"/>
              <a:gd name="T10" fmla="*/ 380 w 437"/>
              <a:gd name="T11" fmla="*/ 73 h 438"/>
              <a:gd name="T12" fmla="*/ 349 w 437"/>
              <a:gd name="T13" fmla="*/ 53 h 438"/>
              <a:gd name="T14" fmla="*/ 305 w 437"/>
              <a:gd name="T15" fmla="*/ 73 h 438"/>
              <a:gd name="T16" fmla="*/ 313 w 437"/>
              <a:gd name="T17" fmla="*/ 23 h 438"/>
              <a:gd name="T18" fmla="*/ 277 w 437"/>
              <a:gd name="T19" fmla="*/ 15 h 438"/>
              <a:gd name="T20" fmla="*/ 252 w 437"/>
              <a:gd name="T21" fmla="*/ 54 h 438"/>
              <a:gd name="T22" fmla="*/ 244 w 437"/>
              <a:gd name="T23" fmla="*/ 8 h 438"/>
              <a:gd name="T24" fmla="*/ 208 w 437"/>
              <a:gd name="T25" fmla="*/ 0 h 438"/>
              <a:gd name="T26" fmla="*/ 194 w 437"/>
              <a:gd name="T27" fmla="*/ 54 h 438"/>
              <a:gd name="T28" fmla="*/ 185 w 437"/>
              <a:gd name="T29" fmla="*/ 54 h 438"/>
              <a:gd name="T30" fmla="*/ 150 w 437"/>
              <a:gd name="T31" fmla="*/ 11 h 438"/>
              <a:gd name="T32" fmla="*/ 120 w 437"/>
              <a:gd name="T33" fmla="*/ 33 h 438"/>
              <a:gd name="T34" fmla="*/ 126 w 437"/>
              <a:gd name="T35" fmla="*/ 81 h 438"/>
              <a:gd name="T36" fmla="*/ 88 w 437"/>
              <a:gd name="T37" fmla="*/ 53 h 438"/>
              <a:gd name="T38" fmla="*/ 57 w 437"/>
              <a:gd name="T39" fmla="*/ 73 h 438"/>
              <a:gd name="T40" fmla="*/ 85 w 437"/>
              <a:gd name="T41" fmla="*/ 120 h 438"/>
              <a:gd name="T42" fmla="*/ 79 w 437"/>
              <a:gd name="T43" fmla="*/ 128 h 438"/>
              <a:gd name="T44" fmla="*/ 24 w 437"/>
              <a:gd name="T45" fmla="*/ 120 h 438"/>
              <a:gd name="T46" fmla="*/ 17 w 437"/>
              <a:gd name="T47" fmla="*/ 157 h 438"/>
              <a:gd name="T48" fmla="*/ 57 w 437"/>
              <a:gd name="T49" fmla="*/ 180 h 438"/>
              <a:gd name="T50" fmla="*/ 54 w 437"/>
              <a:gd name="T51" fmla="*/ 191 h 438"/>
              <a:gd name="T52" fmla="*/ 1 w 437"/>
              <a:gd name="T53" fmla="*/ 205 h 438"/>
              <a:gd name="T54" fmla="*/ 8 w 437"/>
              <a:gd name="T55" fmla="*/ 241 h 438"/>
              <a:gd name="T56" fmla="*/ 54 w 437"/>
              <a:gd name="T57" fmla="*/ 247 h 438"/>
              <a:gd name="T58" fmla="*/ 55 w 437"/>
              <a:gd name="T59" fmla="*/ 257 h 438"/>
              <a:gd name="T60" fmla="*/ 12 w 437"/>
              <a:gd name="T61" fmla="*/ 291 h 438"/>
              <a:gd name="T62" fmla="*/ 33 w 437"/>
              <a:gd name="T63" fmla="*/ 321 h 438"/>
              <a:gd name="T64" fmla="*/ 83 w 437"/>
              <a:gd name="T65" fmla="*/ 318 h 438"/>
              <a:gd name="T66" fmla="*/ 56 w 437"/>
              <a:gd name="T67" fmla="*/ 364 h 438"/>
              <a:gd name="T68" fmla="*/ 87 w 437"/>
              <a:gd name="T69" fmla="*/ 384 h 438"/>
              <a:gd name="T70" fmla="*/ 131 w 437"/>
              <a:gd name="T71" fmla="*/ 363 h 438"/>
              <a:gd name="T72" fmla="*/ 124 w 437"/>
              <a:gd name="T73" fmla="*/ 415 h 438"/>
              <a:gd name="T74" fmla="*/ 160 w 437"/>
              <a:gd name="T75" fmla="*/ 422 h 438"/>
              <a:gd name="T76" fmla="*/ 194 w 437"/>
              <a:gd name="T77" fmla="*/ 387 h 438"/>
              <a:gd name="T78" fmla="*/ 207 w 437"/>
              <a:gd name="T79" fmla="*/ 438 h 438"/>
              <a:gd name="T80" fmla="*/ 244 w 437"/>
              <a:gd name="T81" fmla="*/ 430 h 438"/>
              <a:gd name="T82" fmla="*/ 255 w 437"/>
              <a:gd name="T83" fmla="*/ 386 h 438"/>
              <a:gd name="T84" fmla="*/ 287 w 437"/>
              <a:gd name="T85" fmla="*/ 426 h 438"/>
              <a:gd name="T86" fmla="*/ 318 w 437"/>
              <a:gd name="T87" fmla="*/ 405 h 438"/>
              <a:gd name="T88" fmla="*/ 317 w 437"/>
              <a:gd name="T89" fmla="*/ 359 h 438"/>
              <a:gd name="T90" fmla="*/ 361 w 437"/>
              <a:gd name="T91" fmla="*/ 384 h 438"/>
              <a:gd name="T92" fmla="*/ 381 w 437"/>
              <a:gd name="T93" fmla="*/ 353 h 438"/>
              <a:gd name="T94" fmla="*/ 364 w 437"/>
              <a:gd name="T95" fmla="*/ 310 h 438"/>
              <a:gd name="T96" fmla="*/ 414 w 437"/>
              <a:gd name="T97" fmla="*/ 317 h 438"/>
              <a:gd name="T98" fmla="*/ 421 w 437"/>
              <a:gd name="T99" fmla="*/ 281 h 438"/>
              <a:gd name="T100" fmla="*/ 388 w 437"/>
              <a:gd name="T101" fmla="*/ 247 h 438"/>
              <a:gd name="T102" fmla="*/ 436 w 437"/>
              <a:gd name="T103" fmla="*/ 233 h 438"/>
              <a:gd name="T104" fmla="*/ 218 w 437"/>
              <a:gd name="T105" fmla="*/ 340 h 438"/>
              <a:gd name="T106" fmla="*/ 219 w 437"/>
              <a:gd name="T107" fmla="*/ 99 h 438"/>
              <a:gd name="T108" fmla="*/ 218 w 437"/>
              <a:gd name="T109" fmla="*/ 340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37" h="438">
                <a:moveTo>
                  <a:pt x="436" y="205"/>
                </a:moveTo>
                <a:cubicBezTo>
                  <a:pt x="436" y="201"/>
                  <a:pt x="433" y="197"/>
                  <a:pt x="428" y="197"/>
                </a:cubicBezTo>
                <a:cubicBezTo>
                  <a:pt x="388" y="192"/>
                  <a:pt x="388" y="192"/>
                  <a:pt x="388" y="192"/>
                </a:cubicBezTo>
                <a:cubicBezTo>
                  <a:pt x="387" y="187"/>
                  <a:pt x="386" y="182"/>
                  <a:pt x="385" y="178"/>
                </a:cubicBezTo>
                <a:cubicBezTo>
                  <a:pt x="420" y="157"/>
                  <a:pt x="420" y="157"/>
                  <a:pt x="420" y="157"/>
                </a:cubicBezTo>
                <a:cubicBezTo>
                  <a:pt x="424" y="155"/>
                  <a:pt x="426" y="150"/>
                  <a:pt x="424" y="146"/>
                </a:cubicBezTo>
                <a:cubicBezTo>
                  <a:pt x="413" y="121"/>
                  <a:pt x="413" y="121"/>
                  <a:pt x="413" y="121"/>
                </a:cubicBezTo>
                <a:cubicBezTo>
                  <a:pt x="412" y="117"/>
                  <a:pt x="407" y="115"/>
                  <a:pt x="402" y="116"/>
                </a:cubicBezTo>
                <a:cubicBezTo>
                  <a:pt x="362" y="128"/>
                  <a:pt x="362" y="128"/>
                  <a:pt x="362" y="128"/>
                </a:cubicBezTo>
                <a:cubicBezTo>
                  <a:pt x="360" y="124"/>
                  <a:pt x="357" y="120"/>
                  <a:pt x="355" y="116"/>
                </a:cubicBezTo>
                <a:cubicBezTo>
                  <a:pt x="380" y="85"/>
                  <a:pt x="380" y="85"/>
                  <a:pt x="380" y="85"/>
                </a:cubicBezTo>
                <a:cubicBezTo>
                  <a:pt x="383" y="81"/>
                  <a:pt x="383" y="76"/>
                  <a:pt x="380" y="73"/>
                </a:cubicBezTo>
                <a:cubicBezTo>
                  <a:pt x="360" y="53"/>
                  <a:pt x="360" y="53"/>
                  <a:pt x="360" y="53"/>
                </a:cubicBezTo>
                <a:cubicBezTo>
                  <a:pt x="358" y="50"/>
                  <a:pt x="353" y="50"/>
                  <a:pt x="349" y="53"/>
                </a:cubicBezTo>
                <a:cubicBezTo>
                  <a:pt x="314" y="79"/>
                  <a:pt x="314" y="79"/>
                  <a:pt x="314" y="79"/>
                </a:cubicBezTo>
                <a:cubicBezTo>
                  <a:pt x="311" y="77"/>
                  <a:pt x="308" y="75"/>
                  <a:pt x="305" y="73"/>
                </a:cubicBezTo>
                <a:cubicBezTo>
                  <a:pt x="317" y="33"/>
                  <a:pt x="317" y="33"/>
                  <a:pt x="317" y="33"/>
                </a:cubicBezTo>
                <a:cubicBezTo>
                  <a:pt x="319" y="29"/>
                  <a:pt x="317" y="24"/>
                  <a:pt x="313" y="23"/>
                </a:cubicBezTo>
                <a:cubicBezTo>
                  <a:pt x="288" y="11"/>
                  <a:pt x="288" y="11"/>
                  <a:pt x="288" y="11"/>
                </a:cubicBezTo>
                <a:cubicBezTo>
                  <a:pt x="284" y="9"/>
                  <a:pt x="279" y="11"/>
                  <a:pt x="277" y="15"/>
                </a:cubicBezTo>
                <a:cubicBezTo>
                  <a:pt x="252" y="54"/>
                  <a:pt x="252" y="54"/>
                  <a:pt x="252" y="54"/>
                </a:cubicBezTo>
                <a:cubicBezTo>
                  <a:pt x="252" y="54"/>
                  <a:pt x="252" y="54"/>
                  <a:pt x="252" y="54"/>
                </a:cubicBezTo>
                <a:cubicBezTo>
                  <a:pt x="251" y="54"/>
                  <a:pt x="250" y="54"/>
                  <a:pt x="250" y="54"/>
                </a:cubicBezTo>
                <a:cubicBezTo>
                  <a:pt x="244" y="8"/>
                  <a:pt x="244" y="8"/>
                  <a:pt x="244" y="8"/>
                </a:cubicBezTo>
                <a:cubicBezTo>
                  <a:pt x="243" y="4"/>
                  <a:pt x="240" y="0"/>
                  <a:pt x="236" y="0"/>
                </a:cubicBezTo>
                <a:cubicBezTo>
                  <a:pt x="208" y="0"/>
                  <a:pt x="208" y="0"/>
                  <a:pt x="208" y="0"/>
                </a:cubicBezTo>
                <a:cubicBezTo>
                  <a:pt x="204" y="0"/>
                  <a:pt x="200" y="4"/>
                  <a:pt x="199" y="8"/>
                </a:cubicBezTo>
                <a:cubicBezTo>
                  <a:pt x="194" y="54"/>
                  <a:pt x="194" y="54"/>
                  <a:pt x="194" y="54"/>
                </a:cubicBezTo>
                <a:cubicBezTo>
                  <a:pt x="191" y="54"/>
                  <a:pt x="188" y="54"/>
                  <a:pt x="185" y="55"/>
                </a:cubicBezTo>
                <a:cubicBezTo>
                  <a:pt x="185" y="55"/>
                  <a:pt x="185" y="54"/>
                  <a:pt x="185" y="54"/>
                </a:cubicBezTo>
                <a:cubicBezTo>
                  <a:pt x="161" y="15"/>
                  <a:pt x="161" y="15"/>
                  <a:pt x="161" y="15"/>
                </a:cubicBezTo>
                <a:cubicBezTo>
                  <a:pt x="158" y="11"/>
                  <a:pt x="153" y="9"/>
                  <a:pt x="150" y="1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1" y="24"/>
                  <a:pt x="119" y="29"/>
                  <a:pt x="120" y="33"/>
                </a:cubicBezTo>
                <a:cubicBezTo>
                  <a:pt x="133" y="76"/>
                  <a:pt x="133" y="76"/>
                  <a:pt x="133" y="76"/>
                </a:cubicBezTo>
                <a:cubicBezTo>
                  <a:pt x="131" y="77"/>
                  <a:pt x="128" y="79"/>
                  <a:pt x="126" y="81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88" y="53"/>
                  <a:pt x="88" y="53"/>
                  <a:pt x="88" y="53"/>
                </a:cubicBezTo>
                <a:cubicBezTo>
                  <a:pt x="84" y="50"/>
                  <a:pt x="79" y="50"/>
                  <a:pt x="77" y="53"/>
                </a:cubicBezTo>
                <a:cubicBezTo>
                  <a:pt x="57" y="73"/>
                  <a:pt x="57" y="73"/>
                  <a:pt x="57" y="73"/>
                </a:cubicBezTo>
                <a:cubicBezTo>
                  <a:pt x="54" y="76"/>
                  <a:pt x="54" y="81"/>
                  <a:pt x="57" y="84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83" y="123"/>
                  <a:pt x="81" y="126"/>
                  <a:pt x="79" y="129"/>
                </a:cubicBezTo>
                <a:cubicBezTo>
                  <a:pt x="79" y="128"/>
                  <a:pt x="79" y="128"/>
                  <a:pt x="79" y="128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0" y="114"/>
                  <a:pt x="26" y="116"/>
                  <a:pt x="24" y="120"/>
                </a:cubicBezTo>
                <a:cubicBezTo>
                  <a:pt x="13" y="146"/>
                  <a:pt x="13" y="146"/>
                  <a:pt x="13" y="146"/>
                </a:cubicBezTo>
                <a:cubicBezTo>
                  <a:pt x="11" y="149"/>
                  <a:pt x="13" y="154"/>
                  <a:pt x="17" y="157"/>
                </a:cubicBezTo>
                <a:cubicBezTo>
                  <a:pt x="57" y="180"/>
                  <a:pt x="57" y="180"/>
                  <a:pt x="57" y="180"/>
                </a:cubicBezTo>
                <a:cubicBezTo>
                  <a:pt x="57" y="180"/>
                  <a:pt x="57" y="180"/>
                  <a:pt x="57" y="180"/>
                </a:cubicBezTo>
                <a:cubicBezTo>
                  <a:pt x="56" y="184"/>
                  <a:pt x="55" y="187"/>
                  <a:pt x="55" y="191"/>
                </a:cubicBezTo>
                <a:cubicBezTo>
                  <a:pt x="54" y="191"/>
                  <a:pt x="54" y="191"/>
                  <a:pt x="54" y="191"/>
                </a:cubicBezTo>
                <a:cubicBezTo>
                  <a:pt x="9" y="196"/>
                  <a:pt x="9" y="196"/>
                  <a:pt x="9" y="196"/>
                </a:cubicBezTo>
                <a:cubicBezTo>
                  <a:pt x="4" y="197"/>
                  <a:pt x="1" y="201"/>
                  <a:pt x="1" y="205"/>
                </a:cubicBezTo>
                <a:cubicBezTo>
                  <a:pt x="1" y="233"/>
                  <a:pt x="1" y="233"/>
                  <a:pt x="1" y="233"/>
                </a:cubicBezTo>
                <a:cubicBezTo>
                  <a:pt x="0" y="237"/>
                  <a:pt x="4" y="240"/>
                  <a:pt x="8" y="241"/>
                </a:cubicBezTo>
                <a:cubicBezTo>
                  <a:pt x="54" y="247"/>
                  <a:pt x="54" y="247"/>
                  <a:pt x="54" y="247"/>
                </a:cubicBezTo>
                <a:cubicBezTo>
                  <a:pt x="54" y="247"/>
                  <a:pt x="54" y="247"/>
                  <a:pt x="54" y="247"/>
                </a:cubicBezTo>
                <a:cubicBezTo>
                  <a:pt x="55" y="250"/>
                  <a:pt x="55" y="254"/>
                  <a:pt x="56" y="257"/>
                </a:cubicBezTo>
                <a:cubicBezTo>
                  <a:pt x="55" y="257"/>
                  <a:pt x="55" y="257"/>
                  <a:pt x="55" y="257"/>
                </a:cubicBezTo>
                <a:cubicBezTo>
                  <a:pt x="16" y="280"/>
                  <a:pt x="16" y="280"/>
                  <a:pt x="16" y="280"/>
                </a:cubicBezTo>
                <a:cubicBezTo>
                  <a:pt x="12" y="283"/>
                  <a:pt x="10" y="287"/>
                  <a:pt x="12" y="291"/>
                </a:cubicBezTo>
                <a:cubicBezTo>
                  <a:pt x="23" y="317"/>
                  <a:pt x="23" y="317"/>
                  <a:pt x="23" y="317"/>
                </a:cubicBezTo>
                <a:cubicBezTo>
                  <a:pt x="24" y="320"/>
                  <a:pt x="29" y="322"/>
                  <a:pt x="33" y="321"/>
                </a:cubicBezTo>
                <a:cubicBezTo>
                  <a:pt x="77" y="309"/>
                  <a:pt x="77" y="309"/>
                  <a:pt x="77" y="309"/>
                </a:cubicBezTo>
                <a:cubicBezTo>
                  <a:pt x="79" y="312"/>
                  <a:pt x="81" y="315"/>
                  <a:pt x="83" y="318"/>
                </a:cubicBezTo>
                <a:cubicBezTo>
                  <a:pt x="55" y="352"/>
                  <a:pt x="55" y="352"/>
                  <a:pt x="55" y="352"/>
                </a:cubicBezTo>
                <a:cubicBezTo>
                  <a:pt x="53" y="356"/>
                  <a:pt x="53" y="361"/>
                  <a:pt x="56" y="364"/>
                </a:cubicBezTo>
                <a:cubicBezTo>
                  <a:pt x="75" y="384"/>
                  <a:pt x="75" y="384"/>
                  <a:pt x="75" y="384"/>
                </a:cubicBezTo>
                <a:cubicBezTo>
                  <a:pt x="78" y="387"/>
                  <a:pt x="83" y="387"/>
                  <a:pt x="87" y="384"/>
                </a:cubicBezTo>
                <a:cubicBezTo>
                  <a:pt x="122" y="357"/>
                  <a:pt x="122" y="357"/>
                  <a:pt x="122" y="357"/>
                </a:cubicBezTo>
                <a:cubicBezTo>
                  <a:pt x="125" y="359"/>
                  <a:pt x="128" y="361"/>
                  <a:pt x="131" y="363"/>
                </a:cubicBezTo>
                <a:cubicBezTo>
                  <a:pt x="119" y="405"/>
                  <a:pt x="119" y="405"/>
                  <a:pt x="119" y="405"/>
                </a:cubicBezTo>
                <a:cubicBezTo>
                  <a:pt x="118" y="409"/>
                  <a:pt x="120" y="414"/>
                  <a:pt x="124" y="415"/>
                </a:cubicBezTo>
                <a:cubicBezTo>
                  <a:pt x="149" y="426"/>
                  <a:pt x="149" y="426"/>
                  <a:pt x="149" y="426"/>
                </a:cubicBezTo>
                <a:cubicBezTo>
                  <a:pt x="153" y="428"/>
                  <a:pt x="158" y="426"/>
                  <a:pt x="160" y="422"/>
                </a:cubicBezTo>
                <a:cubicBezTo>
                  <a:pt x="182" y="385"/>
                  <a:pt x="182" y="385"/>
                  <a:pt x="182" y="385"/>
                </a:cubicBezTo>
                <a:cubicBezTo>
                  <a:pt x="186" y="386"/>
                  <a:pt x="190" y="386"/>
                  <a:pt x="194" y="387"/>
                </a:cubicBezTo>
                <a:cubicBezTo>
                  <a:pt x="199" y="430"/>
                  <a:pt x="199" y="430"/>
                  <a:pt x="199" y="430"/>
                </a:cubicBezTo>
                <a:cubicBezTo>
                  <a:pt x="200" y="435"/>
                  <a:pt x="203" y="438"/>
                  <a:pt x="207" y="438"/>
                </a:cubicBezTo>
                <a:cubicBezTo>
                  <a:pt x="235" y="438"/>
                  <a:pt x="235" y="438"/>
                  <a:pt x="235" y="438"/>
                </a:cubicBezTo>
                <a:cubicBezTo>
                  <a:pt x="239" y="438"/>
                  <a:pt x="243" y="435"/>
                  <a:pt x="244" y="430"/>
                </a:cubicBezTo>
                <a:cubicBezTo>
                  <a:pt x="249" y="387"/>
                  <a:pt x="249" y="387"/>
                  <a:pt x="249" y="387"/>
                </a:cubicBezTo>
                <a:cubicBezTo>
                  <a:pt x="251" y="387"/>
                  <a:pt x="253" y="386"/>
                  <a:pt x="255" y="386"/>
                </a:cubicBezTo>
                <a:cubicBezTo>
                  <a:pt x="277" y="422"/>
                  <a:pt x="277" y="422"/>
                  <a:pt x="277" y="422"/>
                </a:cubicBezTo>
                <a:cubicBezTo>
                  <a:pt x="279" y="426"/>
                  <a:pt x="284" y="428"/>
                  <a:pt x="287" y="426"/>
                </a:cubicBezTo>
                <a:cubicBezTo>
                  <a:pt x="313" y="415"/>
                  <a:pt x="313" y="415"/>
                  <a:pt x="313" y="415"/>
                </a:cubicBezTo>
                <a:cubicBezTo>
                  <a:pt x="317" y="414"/>
                  <a:pt x="319" y="410"/>
                  <a:pt x="318" y="405"/>
                </a:cubicBezTo>
                <a:cubicBezTo>
                  <a:pt x="307" y="366"/>
                  <a:pt x="307" y="366"/>
                  <a:pt x="307" y="366"/>
                </a:cubicBezTo>
                <a:cubicBezTo>
                  <a:pt x="310" y="364"/>
                  <a:pt x="314" y="362"/>
                  <a:pt x="317" y="359"/>
                </a:cubicBezTo>
                <a:cubicBezTo>
                  <a:pt x="350" y="385"/>
                  <a:pt x="350" y="385"/>
                  <a:pt x="350" y="385"/>
                </a:cubicBezTo>
                <a:cubicBezTo>
                  <a:pt x="354" y="387"/>
                  <a:pt x="359" y="387"/>
                  <a:pt x="361" y="384"/>
                </a:cubicBezTo>
                <a:cubicBezTo>
                  <a:pt x="381" y="364"/>
                  <a:pt x="381" y="364"/>
                  <a:pt x="381" y="364"/>
                </a:cubicBezTo>
                <a:cubicBezTo>
                  <a:pt x="384" y="362"/>
                  <a:pt x="384" y="356"/>
                  <a:pt x="381" y="353"/>
                </a:cubicBezTo>
                <a:cubicBezTo>
                  <a:pt x="357" y="322"/>
                  <a:pt x="357" y="322"/>
                  <a:pt x="357" y="322"/>
                </a:cubicBezTo>
                <a:cubicBezTo>
                  <a:pt x="359" y="318"/>
                  <a:pt x="362" y="314"/>
                  <a:pt x="364" y="310"/>
                </a:cubicBezTo>
                <a:cubicBezTo>
                  <a:pt x="403" y="321"/>
                  <a:pt x="403" y="321"/>
                  <a:pt x="403" y="321"/>
                </a:cubicBezTo>
                <a:cubicBezTo>
                  <a:pt x="408" y="323"/>
                  <a:pt x="412" y="321"/>
                  <a:pt x="414" y="317"/>
                </a:cubicBezTo>
                <a:cubicBezTo>
                  <a:pt x="425" y="291"/>
                  <a:pt x="425" y="291"/>
                  <a:pt x="425" y="291"/>
                </a:cubicBezTo>
                <a:cubicBezTo>
                  <a:pt x="427" y="288"/>
                  <a:pt x="425" y="283"/>
                  <a:pt x="421" y="281"/>
                </a:cubicBezTo>
                <a:cubicBezTo>
                  <a:pt x="386" y="260"/>
                  <a:pt x="386" y="260"/>
                  <a:pt x="386" y="260"/>
                </a:cubicBezTo>
                <a:cubicBezTo>
                  <a:pt x="387" y="255"/>
                  <a:pt x="387" y="251"/>
                  <a:pt x="388" y="247"/>
                </a:cubicBezTo>
                <a:cubicBezTo>
                  <a:pt x="429" y="241"/>
                  <a:pt x="429" y="241"/>
                  <a:pt x="429" y="241"/>
                </a:cubicBezTo>
                <a:cubicBezTo>
                  <a:pt x="433" y="241"/>
                  <a:pt x="437" y="237"/>
                  <a:pt x="436" y="233"/>
                </a:cubicBezTo>
                <a:lnTo>
                  <a:pt x="436" y="205"/>
                </a:lnTo>
                <a:close/>
                <a:moveTo>
                  <a:pt x="218" y="340"/>
                </a:moveTo>
                <a:cubicBezTo>
                  <a:pt x="152" y="340"/>
                  <a:pt x="98" y="286"/>
                  <a:pt x="98" y="219"/>
                </a:cubicBezTo>
                <a:cubicBezTo>
                  <a:pt x="98" y="153"/>
                  <a:pt x="152" y="99"/>
                  <a:pt x="219" y="99"/>
                </a:cubicBezTo>
                <a:cubicBezTo>
                  <a:pt x="285" y="99"/>
                  <a:pt x="339" y="153"/>
                  <a:pt x="339" y="219"/>
                </a:cubicBezTo>
                <a:cubicBezTo>
                  <a:pt x="339" y="286"/>
                  <a:pt x="285" y="340"/>
                  <a:pt x="218" y="3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 flipH="1">
            <a:off x="7520068" y="4252656"/>
            <a:ext cx="1037864" cy="1037864"/>
          </a:xfrm>
          <a:custGeom>
            <a:avLst/>
            <a:gdLst>
              <a:gd name="T0" fmla="*/ 361 w 412"/>
              <a:gd name="T1" fmla="*/ 332 h 412"/>
              <a:gd name="T2" fmla="*/ 338 w 412"/>
              <a:gd name="T3" fmla="*/ 302 h 412"/>
              <a:gd name="T4" fmla="*/ 356 w 412"/>
              <a:gd name="T5" fmla="*/ 270 h 412"/>
              <a:gd name="T6" fmla="*/ 366 w 412"/>
              <a:gd name="T7" fmla="*/ 229 h 412"/>
              <a:gd name="T8" fmla="*/ 404 w 412"/>
              <a:gd name="T9" fmla="*/ 224 h 412"/>
              <a:gd name="T10" fmla="*/ 411 w 412"/>
              <a:gd name="T11" fmla="*/ 216 h 412"/>
              <a:gd name="T12" fmla="*/ 411 w 412"/>
              <a:gd name="T13" fmla="*/ 190 h 412"/>
              <a:gd name="T14" fmla="*/ 403 w 412"/>
              <a:gd name="T15" fmla="*/ 182 h 412"/>
              <a:gd name="T16" fmla="*/ 364 w 412"/>
              <a:gd name="T17" fmla="*/ 178 h 412"/>
              <a:gd name="T18" fmla="*/ 337 w 412"/>
              <a:gd name="T19" fmla="*/ 115 h 412"/>
              <a:gd name="T20" fmla="*/ 363 w 412"/>
              <a:gd name="T21" fmla="*/ 83 h 412"/>
              <a:gd name="T22" fmla="*/ 363 w 412"/>
              <a:gd name="T23" fmla="*/ 72 h 412"/>
              <a:gd name="T24" fmla="*/ 345 w 412"/>
              <a:gd name="T25" fmla="*/ 53 h 412"/>
              <a:gd name="T26" fmla="*/ 334 w 412"/>
              <a:gd name="T27" fmla="*/ 52 h 412"/>
              <a:gd name="T28" fmla="*/ 299 w 412"/>
              <a:gd name="T29" fmla="*/ 78 h 412"/>
              <a:gd name="T30" fmla="*/ 299 w 412"/>
              <a:gd name="T31" fmla="*/ 78 h 412"/>
              <a:gd name="T32" fmla="*/ 267 w 412"/>
              <a:gd name="T33" fmla="*/ 61 h 412"/>
              <a:gd name="T34" fmla="*/ 235 w 412"/>
              <a:gd name="T35" fmla="*/ 51 h 412"/>
              <a:gd name="T36" fmla="*/ 235 w 412"/>
              <a:gd name="T37" fmla="*/ 51 h 412"/>
              <a:gd name="T38" fmla="*/ 228 w 412"/>
              <a:gd name="T39" fmla="*/ 8 h 412"/>
              <a:gd name="T40" fmla="*/ 220 w 412"/>
              <a:gd name="T41" fmla="*/ 1 h 412"/>
              <a:gd name="T42" fmla="*/ 194 w 412"/>
              <a:gd name="T43" fmla="*/ 2 h 412"/>
              <a:gd name="T44" fmla="*/ 186 w 412"/>
              <a:gd name="T45" fmla="*/ 10 h 412"/>
              <a:gd name="T46" fmla="*/ 183 w 412"/>
              <a:gd name="T47" fmla="*/ 51 h 412"/>
              <a:gd name="T48" fmla="*/ 115 w 412"/>
              <a:gd name="T49" fmla="*/ 77 h 412"/>
              <a:gd name="T50" fmla="*/ 82 w 412"/>
              <a:gd name="T51" fmla="*/ 52 h 412"/>
              <a:gd name="T52" fmla="*/ 72 w 412"/>
              <a:gd name="T53" fmla="*/ 52 h 412"/>
              <a:gd name="T54" fmla="*/ 53 w 412"/>
              <a:gd name="T55" fmla="*/ 70 h 412"/>
              <a:gd name="T56" fmla="*/ 53 w 412"/>
              <a:gd name="T57" fmla="*/ 81 h 412"/>
              <a:gd name="T58" fmla="*/ 78 w 412"/>
              <a:gd name="T59" fmla="*/ 114 h 412"/>
              <a:gd name="T60" fmla="*/ 58 w 412"/>
              <a:gd name="T61" fmla="*/ 149 h 412"/>
              <a:gd name="T62" fmla="*/ 48 w 412"/>
              <a:gd name="T63" fmla="*/ 183 h 412"/>
              <a:gd name="T64" fmla="*/ 8 w 412"/>
              <a:gd name="T65" fmla="*/ 189 h 412"/>
              <a:gd name="T66" fmla="*/ 1 w 412"/>
              <a:gd name="T67" fmla="*/ 197 h 412"/>
              <a:gd name="T68" fmla="*/ 1 w 412"/>
              <a:gd name="T69" fmla="*/ 223 h 412"/>
              <a:gd name="T70" fmla="*/ 9 w 412"/>
              <a:gd name="T71" fmla="*/ 230 h 412"/>
              <a:gd name="T72" fmla="*/ 48 w 412"/>
              <a:gd name="T73" fmla="*/ 235 h 412"/>
              <a:gd name="T74" fmla="*/ 77 w 412"/>
              <a:gd name="T75" fmla="*/ 304 h 412"/>
              <a:gd name="T76" fmla="*/ 54 w 412"/>
              <a:gd name="T77" fmla="*/ 334 h 412"/>
              <a:gd name="T78" fmla="*/ 54 w 412"/>
              <a:gd name="T79" fmla="*/ 345 h 412"/>
              <a:gd name="T80" fmla="*/ 73 w 412"/>
              <a:gd name="T81" fmla="*/ 363 h 412"/>
              <a:gd name="T82" fmla="*/ 83 w 412"/>
              <a:gd name="T83" fmla="*/ 364 h 412"/>
              <a:gd name="T84" fmla="*/ 113 w 412"/>
              <a:gd name="T85" fmla="*/ 341 h 412"/>
              <a:gd name="T86" fmla="*/ 146 w 412"/>
              <a:gd name="T87" fmla="*/ 359 h 412"/>
              <a:gd name="T88" fmla="*/ 180 w 412"/>
              <a:gd name="T89" fmla="*/ 368 h 412"/>
              <a:gd name="T90" fmla="*/ 185 w 412"/>
              <a:gd name="T91" fmla="*/ 405 h 412"/>
              <a:gd name="T92" fmla="*/ 193 w 412"/>
              <a:gd name="T93" fmla="*/ 412 h 412"/>
              <a:gd name="T94" fmla="*/ 219 w 412"/>
              <a:gd name="T95" fmla="*/ 412 h 412"/>
              <a:gd name="T96" fmla="*/ 227 w 412"/>
              <a:gd name="T97" fmla="*/ 404 h 412"/>
              <a:gd name="T98" fmla="*/ 231 w 412"/>
              <a:gd name="T99" fmla="*/ 369 h 412"/>
              <a:gd name="T100" fmla="*/ 303 w 412"/>
              <a:gd name="T101" fmla="*/ 339 h 412"/>
              <a:gd name="T102" fmla="*/ 331 w 412"/>
              <a:gd name="T103" fmla="*/ 362 h 412"/>
              <a:gd name="T104" fmla="*/ 342 w 412"/>
              <a:gd name="T105" fmla="*/ 361 h 412"/>
              <a:gd name="T106" fmla="*/ 361 w 412"/>
              <a:gd name="T107" fmla="*/ 343 h 412"/>
              <a:gd name="T108" fmla="*/ 361 w 412"/>
              <a:gd name="T109" fmla="*/ 332 h 412"/>
              <a:gd name="T110" fmla="*/ 164 w 412"/>
              <a:gd name="T111" fmla="*/ 315 h 412"/>
              <a:gd name="T112" fmla="*/ 101 w 412"/>
              <a:gd name="T113" fmla="*/ 167 h 412"/>
              <a:gd name="T114" fmla="*/ 250 w 412"/>
              <a:gd name="T115" fmla="*/ 104 h 412"/>
              <a:gd name="T116" fmla="*/ 312 w 412"/>
              <a:gd name="T117" fmla="*/ 253 h 412"/>
              <a:gd name="T118" fmla="*/ 164 w 412"/>
              <a:gd name="T119" fmla="*/ 315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12" h="412">
                <a:moveTo>
                  <a:pt x="361" y="332"/>
                </a:moveTo>
                <a:cubicBezTo>
                  <a:pt x="338" y="302"/>
                  <a:pt x="338" y="302"/>
                  <a:pt x="338" y="302"/>
                </a:cubicBezTo>
                <a:cubicBezTo>
                  <a:pt x="345" y="292"/>
                  <a:pt x="351" y="282"/>
                  <a:pt x="356" y="270"/>
                </a:cubicBezTo>
                <a:cubicBezTo>
                  <a:pt x="361" y="257"/>
                  <a:pt x="365" y="243"/>
                  <a:pt x="366" y="229"/>
                </a:cubicBezTo>
                <a:cubicBezTo>
                  <a:pt x="404" y="224"/>
                  <a:pt x="404" y="224"/>
                  <a:pt x="404" y="224"/>
                </a:cubicBezTo>
                <a:cubicBezTo>
                  <a:pt x="408" y="223"/>
                  <a:pt x="412" y="220"/>
                  <a:pt x="411" y="216"/>
                </a:cubicBezTo>
                <a:cubicBezTo>
                  <a:pt x="411" y="190"/>
                  <a:pt x="411" y="190"/>
                  <a:pt x="411" y="190"/>
                </a:cubicBezTo>
                <a:cubicBezTo>
                  <a:pt x="411" y="186"/>
                  <a:pt x="408" y="182"/>
                  <a:pt x="403" y="182"/>
                </a:cubicBezTo>
                <a:cubicBezTo>
                  <a:pt x="364" y="178"/>
                  <a:pt x="364" y="178"/>
                  <a:pt x="364" y="178"/>
                </a:cubicBezTo>
                <a:cubicBezTo>
                  <a:pt x="360" y="155"/>
                  <a:pt x="350" y="133"/>
                  <a:pt x="337" y="115"/>
                </a:cubicBezTo>
                <a:cubicBezTo>
                  <a:pt x="363" y="83"/>
                  <a:pt x="363" y="83"/>
                  <a:pt x="363" y="83"/>
                </a:cubicBezTo>
                <a:cubicBezTo>
                  <a:pt x="366" y="80"/>
                  <a:pt x="366" y="75"/>
                  <a:pt x="363" y="72"/>
                </a:cubicBezTo>
                <a:cubicBezTo>
                  <a:pt x="345" y="53"/>
                  <a:pt x="345" y="53"/>
                  <a:pt x="345" y="53"/>
                </a:cubicBezTo>
                <a:cubicBezTo>
                  <a:pt x="343" y="50"/>
                  <a:pt x="338" y="50"/>
                  <a:pt x="334" y="52"/>
                </a:cubicBezTo>
                <a:cubicBezTo>
                  <a:pt x="299" y="78"/>
                  <a:pt x="299" y="78"/>
                  <a:pt x="299" y="78"/>
                </a:cubicBezTo>
                <a:cubicBezTo>
                  <a:pt x="299" y="78"/>
                  <a:pt x="299" y="78"/>
                  <a:pt x="299" y="78"/>
                </a:cubicBezTo>
                <a:cubicBezTo>
                  <a:pt x="289" y="71"/>
                  <a:pt x="279" y="65"/>
                  <a:pt x="267" y="61"/>
                </a:cubicBezTo>
                <a:cubicBezTo>
                  <a:pt x="257" y="56"/>
                  <a:pt x="246" y="53"/>
                  <a:pt x="235" y="51"/>
                </a:cubicBezTo>
                <a:cubicBezTo>
                  <a:pt x="235" y="51"/>
                  <a:pt x="235" y="51"/>
                  <a:pt x="235" y="51"/>
                </a:cubicBezTo>
                <a:cubicBezTo>
                  <a:pt x="228" y="8"/>
                  <a:pt x="228" y="8"/>
                  <a:pt x="228" y="8"/>
                </a:cubicBezTo>
                <a:cubicBezTo>
                  <a:pt x="227" y="4"/>
                  <a:pt x="224" y="0"/>
                  <a:pt x="220" y="1"/>
                </a:cubicBezTo>
                <a:cubicBezTo>
                  <a:pt x="194" y="2"/>
                  <a:pt x="194" y="2"/>
                  <a:pt x="194" y="2"/>
                </a:cubicBezTo>
                <a:cubicBezTo>
                  <a:pt x="190" y="2"/>
                  <a:pt x="186" y="5"/>
                  <a:pt x="186" y="10"/>
                </a:cubicBezTo>
                <a:cubicBezTo>
                  <a:pt x="183" y="51"/>
                  <a:pt x="183" y="51"/>
                  <a:pt x="183" y="51"/>
                </a:cubicBezTo>
                <a:cubicBezTo>
                  <a:pt x="159" y="54"/>
                  <a:pt x="135" y="63"/>
                  <a:pt x="115" y="77"/>
                </a:cubicBezTo>
                <a:cubicBezTo>
                  <a:pt x="82" y="52"/>
                  <a:pt x="82" y="52"/>
                  <a:pt x="82" y="52"/>
                </a:cubicBezTo>
                <a:cubicBezTo>
                  <a:pt x="79" y="49"/>
                  <a:pt x="74" y="49"/>
                  <a:pt x="72" y="52"/>
                </a:cubicBezTo>
                <a:cubicBezTo>
                  <a:pt x="53" y="70"/>
                  <a:pt x="53" y="70"/>
                  <a:pt x="53" y="70"/>
                </a:cubicBezTo>
                <a:cubicBezTo>
                  <a:pt x="50" y="73"/>
                  <a:pt x="50" y="78"/>
                  <a:pt x="53" y="81"/>
                </a:cubicBezTo>
                <a:cubicBezTo>
                  <a:pt x="78" y="114"/>
                  <a:pt x="78" y="114"/>
                  <a:pt x="78" y="114"/>
                </a:cubicBezTo>
                <a:cubicBezTo>
                  <a:pt x="70" y="124"/>
                  <a:pt x="63" y="136"/>
                  <a:pt x="58" y="149"/>
                </a:cubicBezTo>
                <a:cubicBezTo>
                  <a:pt x="53" y="160"/>
                  <a:pt x="50" y="171"/>
                  <a:pt x="48" y="183"/>
                </a:cubicBezTo>
                <a:cubicBezTo>
                  <a:pt x="8" y="189"/>
                  <a:pt x="8" y="189"/>
                  <a:pt x="8" y="189"/>
                </a:cubicBezTo>
                <a:cubicBezTo>
                  <a:pt x="3" y="189"/>
                  <a:pt x="0" y="193"/>
                  <a:pt x="1" y="197"/>
                </a:cubicBezTo>
                <a:cubicBezTo>
                  <a:pt x="1" y="223"/>
                  <a:pt x="1" y="223"/>
                  <a:pt x="1" y="223"/>
                </a:cubicBezTo>
                <a:cubicBezTo>
                  <a:pt x="1" y="227"/>
                  <a:pt x="4" y="230"/>
                  <a:pt x="9" y="230"/>
                </a:cubicBezTo>
                <a:cubicBezTo>
                  <a:pt x="48" y="235"/>
                  <a:pt x="48" y="235"/>
                  <a:pt x="48" y="235"/>
                </a:cubicBezTo>
                <a:cubicBezTo>
                  <a:pt x="52" y="260"/>
                  <a:pt x="62" y="284"/>
                  <a:pt x="77" y="304"/>
                </a:cubicBezTo>
                <a:cubicBezTo>
                  <a:pt x="54" y="334"/>
                  <a:pt x="54" y="334"/>
                  <a:pt x="54" y="334"/>
                </a:cubicBezTo>
                <a:cubicBezTo>
                  <a:pt x="51" y="337"/>
                  <a:pt x="51" y="342"/>
                  <a:pt x="54" y="345"/>
                </a:cubicBezTo>
                <a:cubicBezTo>
                  <a:pt x="73" y="363"/>
                  <a:pt x="73" y="363"/>
                  <a:pt x="73" y="363"/>
                </a:cubicBezTo>
                <a:cubicBezTo>
                  <a:pt x="75" y="366"/>
                  <a:pt x="80" y="366"/>
                  <a:pt x="83" y="364"/>
                </a:cubicBezTo>
                <a:cubicBezTo>
                  <a:pt x="113" y="341"/>
                  <a:pt x="113" y="341"/>
                  <a:pt x="113" y="341"/>
                </a:cubicBezTo>
                <a:cubicBezTo>
                  <a:pt x="123" y="348"/>
                  <a:pt x="134" y="354"/>
                  <a:pt x="146" y="359"/>
                </a:cubicBezTo>
                <a:cubicBezTo>
                  <a:pt x="157" y="363"/>
                  <a:pt x="169" y="366"/>
                  <a:pt x="180" y="368"/>
                </a:cubicBezTo>
                <a:cubicBezTo>
                  <a:pt x="185" y="405"/>
                  <a:pt x="185" y="405"/>
                  <a:pt x="185" y="405"/>
                </a:cubicBezTo>
                <a:cubicBezTo>
                  <a:pt x="186" y="409"/>
                  <a:pt x="189" y="412"/>
                  <a:pt x="193" y="412"/>
                </a:cubicBezTo>
                <a:cubicBezTo>
                  <a:pt x="219" y="412"/>
                  <a:pt x="219" y="412"/>
                  <a:pt x="219" y="412"/>
                </a:cubicBezTo>
                <a:cubicBezTo>
                  <a:pt x="223" y="412"/>
                  <a:pt x="227" y="408"/>
                  <a:pt x="227" y="404"/>
                </a:cubicBezTo>
                <a:cubicBezTo>
                  <a:pt x="231" y="369"/>
                  <a:pt x="231" y="369"/>
                  <a:pt x="231" y="369"/>
                </a:cubicBezTo>
                <a:cubicBezTo>
                  <a:pt x="257" y="365"/>
                  <a:pt x="281" y="354"/>
                  <a:pt x="303" y="339"/>
                </a:cubicBezTo>
                <a:cubicBezTo>
                  <a:pt x="331" y="362"/>
                  <a:pt x="331" y="362"/>
                  <a:pt x="331" y="362"/>
                </a:cubicBezTo>
                <a:cubicBezTo>
                  <a:pt x="335" y="364"/>
                  <a:pt x="340" y="364"/>
                  <a:pt x="342" y="361"/>
                </a:cubicBezTo>
                <a:cubicBezTo>
                  <a:pt x="361" y="343"/>
                  <a:pt x="361" y="343"/>
                  <a:pt x="361" y="343"/>
                </a:cubicBezTo>
                <a:cubicBezTo>
                  <a:pt x="364" y="340"/>
                  <a:pt x="364" y="336"/>
                  <a:pt x="361" y="332"/>
                </a:cubicBezTo>
                <a:close/>
                <a:moveTo>
                  <a:pt x="164" y="315"/>
                </a:moveTo>
                <a:cubicBezTo>
                  <a:pt x="106" y="291"/>
                  <a:pt x="78" y="225"/>
                  <a:pt x="101" y="167"/>
                </a:cubicBezTo>
                <a:cubicBezTo>
                  <a:pt x="125" y="109"/>
                  <a:pt x="191" y="81"/>
                  <a:pt x="250" y="104"/>
                </a:cubicBezTo>
                <a:cubicBezTo>
                  <a:pt x="308" y="128"/>
                  <a:pt x="336" y="194"/>
                  <a:pt x="312" y="253"/>
                </a:cubicBezTo>
                <a:cubicBezTo>
                  <a:pt x="288" y="311"/>
                  <a:pt x="222" y="339"/>
                  <a:pt x="164" y="3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1" name="Freeform 14"/>
          <p:cNvSpPr>
            <a:spLocks noEditPoints="1"/>
          </p:cNvSpPr>
          <p:nvPr/>
        </p:nvSpPr>
        <p:spPr bwMode="auto">
          <a:xfrm flipH="1">
            <a:off x="8424511" y="4564400"/>
            <a:ext cx="1299575" cy="1304707"/>
          </a:xfrm>
          <a:custGeom>
            <a:avLst/>
            <a:gdLst>
              <a:gd name="T0" fmla="*/ 506 w 516"/>
              <a:gd name="T1" fmla="*/ 232 h 518"/>
              <a:gd name="T2" fmla="*/ 455 w 516"/>
              <a:gd name="T3" fmla="*/ 209 h 518"/>
              <a:gd name="T4" fmla="*/ 501 w 516"/>
              <a:gd name="T5" fmla="*/ 172 h 518"/>
              <a:gd name="T6" fmla="*/ 476 w 516"/>
              <a:gd name="T7" fmla="*/ 136 h 518"/>
              <a:gd name="T8" fmla="*/ 419 w 516"/>
              <a:gd name="T9" fmla="*/ 137 h 518"/>
              <a:gd name="T10" fmla="*/ 449 w 516"/>
              <a:gd name="T11" fmla="*/ 86 h 518"/>
              <a:gd name="T12" fmla="*/ 412 w 516"/>
              <a:gd name="T13" fmla="*/ 62 h 518"/>
              <a:gd name="T14" fmla="*/ 360 w 516"/>
              <a:gd name="T15" fmla="*/ 86 h 518"/>
              <a:gd name="T16" fmla="*/ 370 w 516"/>
              <a:gd name="T17" fmla="*/ 26 h 518"/>
              <a:gd name="T18" fmla="*/ 327 w 516"/>
              <a:gd name="T19" fmla="*/ 17 h 518"/>
              <a:gd name="T20" fmla="*/ 298 w 516"/>
              <a:gd name="T21" fmla="*/ 63 h 518"/>
              <a:gd name="T22" fmla="*/ 288 w 516"/>
              <a:gd name="T23" fmla="*/ 9 h 518"/>
              <a:gd name="T24" fmla="*/ 245 w 516"/>
              <a:gd name="T25" fmla="*/ 0 h 518"/>
              <a:gd name="T26" fmla="*/ 229 w 516"/>
              <a:gd name="T27" fmla="*/ 63 h 518"/>
              <a:gd name="T28" fmla="*/ 218 w 516"/>
              <a:gd name="T29" fmla="*/ 63 h 518"/>
              <a:gd name="T30" fmla="*/ 177 w 516"/>
              <a:gd name="T31" fmla="*/ 13 h 518"/>
              <a:gd name="T32" fmla="*/ 142 w 516"/>
              <a:gd name="T33" fmla="*/ 39 h 518"/>
              <a:gd name="T34" fmla="*/ 148 w 516"/>
              <a:gd name="T35" fmla="*/ 95 h 518"/>
              <a:gd name="T36" fmla="*/ 104 w 516"/>
              <a:gd name="T37" fmla="*/ 62 h 518"/>
              <a:gd name="T38" fmla="*/ 68 w 516"/>
              <a:gd name="T39" fmla="*/ 86 h 518"/>
              <a:gd name="T40" fmla="*/ 101 w 516"/>
              <a:gd name="T41" fmla="*/ 141 h 518"/>
              <a:gd name="T42" fmla="*/ 93 w 516"/>
              <a:gd name="T43" fmla="*/ 152 h 518"/>
              <a:gd name="T44" fmla="*/ 28 w 516"/>
              <a:gd name="T45" fmla="*/ 142 h 518"/>
              <a:gd name="T46" fmla="*/ 20 w 516"/>
              <a:gd name="T47" fmla="*/ 185 h 518"/>
              <a:gd name="T48" fmla="*/ 67 w 516"/>
              <a:gd name="T49" fmla="*/ 213 h 518"/>
              <a:gd name="T50" fmla="*/ 64 w 516"/>
              <a:gd name="T51" fmla="*/ 226 h 518"/>
              <a:gd name="T52" fmla="*/ 1 w 516"/>
              <a:gd name="T53" fmla="*/ 242 h 518"/>
              <a:gd name="T54" fmla="*/ 10 w 516"/>
              <a:gd name="T55" fmla="*/ 285 h 518"/>
              <a:gd name="T56" fmla="*/ 64 w 516"/>
              <a:gd name="T57" fmla="*/ 292 h 518"/>
              <a:gd name="T58" fmla="*/ 65 w 516"/>
              <a:gd name="T59" fmla="*/ 303 h 518"/>
              <a:gd name="T60" fmla="*/ 14 w 516"/>
              <a:gd name="T61" fmla="*/ 344 h 518"/>
              <a:gd name="T62" fmla="*/ 39 w 516"/>
              <a:gd name="T63" fmla="*/ 379 h 518"/>
              <a:gd name="T64" fmla="*/ 98 w 516"/>
              <a:gd name="T65" fmla="*/ 375 h 518"/>
              <a:gd name="T66" fmla="*/ 66 w 516"/>
              <a:gd name="T67" fmla="*/ 430 h 518"/>
              <a:gd name="T68" fmla="*/ 102 w 516"/>
              <a:gd name="T69" fmla="*/ 454 h 518"/>
              <a:gd name="T70" fmla="*/ 155 w 516"/>
              <a:gd name="T71" fmla="*/ 429 h 518"/>
              <a:gd name="T72" fmla="*/ 146 w 516"/>
              <a:gd name="T73" fmla="*/ 491 h 518"/>
              <a:gd name="T74" fmla="*/ 189 w 516"/>
              <a:gd name="T75" fmla="*/ 499 h 518"/>
              <a:gd name="T76" fmla="*/ 229 w 516"/>
              <a:gd name="T77" fmla="*/ 457 h 518"/>
              <a:gd name="T78" fmla="*/ 245 w 516"/>
              <a:gd name="T79" fmla="*/ 517 h 518"/>
              <a:gd name="T80" fmla="*/ 288 w 516"/>
              <a:gd name="T81" fmla="*/ 508 h 518"/>
              <a:gd name="T82" fmla="*/ 302 w 516"/>
              <a:gd name="T83" fmla="*/ 456 h 518"/>
              <a:gd name="T84" fmla="*/ 340 w 516"/>
              <a:gd name="T85" fmla="*/ 503 h 518"/>
              <a:gd name="T86" fmla="*/ 376 w 516"/>
              <a:gd name="T87" fmla="*/ 478 h 518"/>
              <a:gd name="T88" fmla="*/ 375 w 516"/>
              <a:gd name="T89" fmla="*/ 424 h 518"/>
              <a:gd name="T90" fmla="*/ 427 w 516"/>
              <a:gd name="T91" fmla="*/ 453 h 518"/>
              <a:gd name="T92" fmla="*/ 451 w 516"/>
              <a:gd name="T93" fmla="*/ 416 h 518"/>
              <a:gd name="T94" fmla="*/ 431 w 516"/>
              <a:gd name="T95" fmla="*/ 366 h 518"/>
              <a:gd name="T96" fmla="*/ 489 w 516"/>
              <a:gd name="T97" fmla="*/ 374 h 518"/>
              <a:gd name="T98" fmla="*/ 498 w 516"/>
              <a:gd name="T99" fmla="*/ 331 h 518"/>
              <a:gd name="T100" fmla="*/ 459 w 516"/>
              <a:gd name="T101" fmla="*/ 291 h 518"/>
              <a:gd name="T102" fmla="*/ 516 w 516"/>
              <a:gd name="T103" fmla="*/ 275 h 518"/>
              <a:gd name="T104" fmla="*/ 258 w 516"/>
              <a:gd name="T105" fmla="*/ 431 h 518"/>
              <a:gd name="T106" fmla="*/ 258 w 516"/>
              <a:gd name="T107" fmla="*/ 87 h 518"/>
              <a:gd name="T108" fmla="*/ 258 w 516"/>
              <a:gd name="T109" fmla="*/ 431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16" h="518">
                <a:moveTo>
                  <a:pt x="515" y="242"/>
                </a:moveTo>
                <a:cubicBezTo>
                  <a:pt x="516" y="237"/>
                  <a:pt x="512" y="233"/>
                  <a:pt x="506" y="232"/>
                </a:cubicBezTo>
                <a:cubicBezTo>
                  <a:pt x="458" y="226"/>
                  <a:pt x="458" y="226"/>
                  <a:pt x="458" y="226"/>
                </a:cubicBezTo>
                <a:cubicBezTo>
                  <a:pt x="457" y="221"/>
                  <a:pt x="456" y="215"/>
                  <a:pt x="455" y="209"/>
                </a:cubicBezTo>
                <a:cubicBezTo>
                  <a:pt x="496" y="185"/>
                  <a:pt x="496" y="185"/>
                  <a:pt x="496" y="185"/>
                </a:cubicBezTo>
                <a:cubicBezTo>
                  <a:pt x="501" y="182"/>
                  <a:pt x="503" y="176"/>
                  <a:pt x="501" y="172"/>
                </a:cubicBezTo>
                <a:cubicBezTo>
                  <a:pt x="488" y="142"/>
                  <a:pt x="488" y="142"/>
                  <a:pt x="488" y="142"/>
                </a:cubicBezTo>
                <a:cubicBezTo>
                  <a:pt x="486" y="137"/>
                  <a:pt x="481" y="135"/>
                  <a:pt x="476" y="136"/>
                </a:cubicBezTo>
                <a:cubicBezTo>
                  <a:pt x="428" y="150"/>
                  <a:pt x="428" y="150"/>
                  <a:pt x="428" y="150"/>
                </a:cubicBezTo>
                <a:cubicBezTo>
                  <a:pt x="425" y="146"/>
                  <a:pt x="422" y="141"/>
                  <a:pt x="419" y="137"/>
                </a:cubicBezTo>
                <a:cubicBezTo>
                  <a:pt x="449" y="100"/>
                  <a:pt x="449" y="100"/>
                  <a:pt x="449" y="100"/>
                </a:cubicBezTo>
                <a:cubicBezTo>
                  <a:pt x="452" y="95"/>
                  <a:pt x="452" y="89"/>
                  <a:pt x="449" y="86"/>
                </a:cubicBezTo>
                <a:cubicBezTo>
                  <a:pt x="426" y="63"/>
                  <a:pt x="426" y="63"/>
                  <a:pt x="426" y="63"/>
                </a:cubicBezTo>
                <a:cubicBezTo>
                  <a:pt x="423" y="59"/>
                  <a:pt x="417" y="58"/>
                  <a:pt x="412" y="62"/>
                </a:cubicBezTo>
                <a:cubicBezTo>
                  <a:pt x="371" y="93"/>
                  <a:pt x="371" y="93"/>
                  <a:pt x="371" y="93"/>
                </a:cubicBezTo>
                <a:cubicBezTo>
                  <a:pt x="367" y="90"/>
                  <a:pt x="364" y="88"/>
                  <a:pt x="360" y="86"/>
                </a:cubicBezTo>
                <a:cubicBezTo>
                  <a:pt x="375" y="39"/>
                  <a:pt x="375" y="39"/>
                  <a:pt x="375" y="39"/>
                </a:cubicBezTo>
                <a:cubicBezTo>
                  <a:pt x="376" y="34"/>
                  <a:pt x="374" y="28"/>
                  <a:pt x="370" y="26"/>
                </a:cubicBezTo>
                <a:cubicBezTo>
                  <a:pt x="340" y="13"/>
                  <a:pt x="340" y="13"/>
                  <a:pt x="340" y="13"/>
                </a:cubicBezTo>
                <a:cubicBezTo>
                  <a:pt x="336" y="10"/>
                  <a:pt x="330" y="12"/>
                  <a:pt x="327" y="17"/>
                </a:cubicBezTo>
                <a:cubicBezTo>
                  <a:pt x="298" y="63"/>
                  <a:pt x="298" y="63"/>
                  <a:pt x="298" y="63"/>
                </a:cubicBezTo>
                <a:cubicBezTo>
                  <a:pt x="298" y="63"/>
                  <a:pt x="298" y="63"/>
                  <a:pt x="298" y="63"/>
                </a:cubicBezTo>
                <a:cubicBezTo>
                  <a:pt x="297" y="63"/>
                  <a:pt x="296" y="63"/>
                  <a:pt x="295" y="63"/>
                </a:cubicBezTo>
                <a:cubicBezTo>
                  <a:pt x="288" y="9"/>
                  <a:pt x="288" y="9"/>
                  <a:pt x="288" y="9"/>
                </a:cubicBezTo>
                <a:cubicBezTo>
                  <a:pt x="287" y="4"/>
                  <a:pt x="283" y="0"/>
                  <a:pt x="278" y="0"/>
                </a:cubicBezTo>
                <a:cubicBezTo>
                  <a:pt x="245" y="0"/>
                  <a:pt x="245" y="0"/>
                  <a:pt x="245" y="0"/>
                </a:cubicBezTo>
                <a:cubicBezTo>
                  <a:pt x="241" y="0"/>
                  <a:pt x="236" y="4"/>
                  <a:pt x="235" y="9"/>
                </a:cubicBezTo>
                <a:cubicBezTo>
                  <a:pt x="229" y="63"/>
                  <a:pt x="229" y="63"/>
                  <a:pt x="229" y="63"/>
                </a:cubicBezTo>
                <a:cubicBezTo>
                  <a:pt x="225" y="63"/>
                  <a:pt x="222" y="64"/>
                  <a:pt x="219" y="65"/>
                </a:cubicBezTo>
                <a:cubicBezTo>
                  <a:pt x="219" y="64"/>
                  <a:pt x="219" y="63"/>
                  <a:pt x="218" y="63"/>
                </a:cubicBezTo>
                <a:cubicBezTo>
                  <a:pt x="189" y="17"/>
                  <a:pt x="189" y="17"/>
                  <a:pt x="189" y="17"/>
                </a:cubicBezTo>
                <a:cubicBezTo>
                  <a:pt x="187" y="12"/>
                  <a:pt x="181" y="10"/>
                  <a:pt x="177" y="13"/>
                </a:cubicBezTo>
                <a:cubicBezTo>
                  <a:pt x="147" y="26"/>
                  <a:pt x="147" y="26"/>
                  <a:pt x="147" y="26"/>
                </a:cubicBezTo>
                <a:cubicBezTo>
                  <a:pt x="142" y="28"/>
                  <a:pt x="140" y="34"/>
                  <a:pt x="142" y="39"/>
                </a:cubicBezTo>
                <a:cubicBezTo>
                  <a:pt x="158" y="89"/>
                  <a:pt x="158" y="89"/>
                  <a:pt x="158" y="89"/>
                </a:cubicBezTo>
                <a:cubicBezTo>
                  <a:pt x="154" y="91"/>
                  <a:pt x="151" y="93"/>
                  <a:pt x="148" y="95"/>
                </a:cubicBezTo>
                <a:cubicBezTo>
                  <a:pt x="147" y="94"/>
                  <a:pt x="147" y="94"/>
                  <a:pt x="147" y="94"/>
                </a:cubicBezTo>
                <a:cubicBezTo>
                  <a:pt x="104" y="62"/>
                  <a:pt x="104" y="62"/>
                  <a:pt x="104" y="62"/>
                </a:cubicBezTo>
                <a:cubicBezTo>
                  <a:pt x="100" y="58"/>
                  <a:pt x="93" y="59"/>
                  <a:pt x="90" y="63"/>
                </a:cubicBezTo>
                <a:cubicBezTo>
                  <a:pt x="68" y="86"/>
                  <a:pt x="68" y="86"/>
                  <a:pt x="68" y="86"/>
                </a:cubicBezTo>
                <a:cubicBezTo>
                  <a:pt x="64" y="89"/>
                  <a:pt x="64" y="95"/>
                  <a:pt x="67" y="100"/>
                </a:cubicBezTo>
                <a:cubicBezTo>
                  <a:pt x="101" y="141"/>
                  <a:pt x="101" y="141"/>
                  <a:pt x="101" y="141"/>
                </a:cubicBezTo>
                <a:cubicBezTo>
                  <a:pt x="98" y="145"/>
                  <a:pt x="96" y="148"/>
                  <a:pt x="93" y="152"/>
                </a:cubicBezTo>
                <a:cubicBezTo>
                  <a:pt x="93" y="152"/>
                  <a:pt x="93" y="152"/>
                  <a:pt x="93" y="152"/>
                </a:cubicBezTo>
                <a:cubicBezTo>
                  <a:pt x="41" y="136"/>
                  <a:pt x="41" y="136"/>
                  <a:pt x="41" y="136"/>
                </a:cubicBezTo>
                <a:cubicBezTo>
                  <a:pt x="35" y="135"/>
                  <a:pt x="30" y="137"/>
                  <a:pt x="28" y="142"/>
                </a:cubicBezTo>
                <a:cubicBezTo>
                  <a:pt x="15" y="172"/>
                  <a:pt x="15" y="172"/>
                  <a:pt x="15" y="172"/>
                </a:cubicBezTo>
                <a:cubicBezTo>
                  <a:pt x="13" y="176"/>
                  <a:pt x="15" y="182"/>
                  <a:pt x="20" y="185"/>
                </a:cubicBezTo>
                <a:cubicBezTo>
                  <a:pt x="67" y="212"/>
                  <a:pt x="67" y="212"/>
                  <a:pt x="67" y="212"/>
                </a:cubicBezTo>
                <a:cubicBezTo>
                  <a:pt x="67" y="213"/>
                  <a:pt x="67" y="213"/>
                  <a:pt x="67" y="213"/>
                </a:cubicBezTo>
                <a:cubicBezTo>
                  <a:pt x="66" y="217"/>
                  <a:pt x="65" y="221"/>
                  <a:pt x="65" y="226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10" y="232"/>
                  <a:pt x="10" y="232"/>
                  <a:pt x="10" y="232"/>
                </a:cubicBezTo>
                <a:cubicBezTo>
                  <a:pt x="5" y="233"/>
                  <a:pt x="0" y="237"/>
                  <a:pt x="1" y="242"/>
                </a:cubicBezTo>
                <a:cubicBezTo>
                  <a:pt x="1" y="275"/>
                  <a:pt x="1" y="275"/>
                  <a:pt x="1" y="275"/>
                </a:cubicBezTo>
                <a:cubicBezTo>
                  <a:pt x="0" y="279"/>
                  <a:pt x="4" y="284"/>
                  <a:pt x="10" y="285"/>
                </a:cubicBezTo>
                <a:cubicBezTo>
                  <a:pt x="64" y="292"/>
                  <a:pt x="64" y="292"/>
                  <a:pt x="64" y="292"/>
                </a:cubicBezTo>
                <a:cubicBezTo>
                  <a:pt x="64" y="292"/>
                  <a:pt x="64" y="292"/>
                  <a:pt x="64" y="292"/>
                </a:cubicBezTo>
                <a:cubicBezTo>
                  <a:pt x="65" y="296"/>
                  <a:pt x="65" y="299"/>
                  <a:pt x="66" y="303"/>
                </a:cubicBezTo>
                <a:cubicBezTo>
                  <a:pt x="65" y="303"/>
                  <a:pt x="65" y="303"/>
                  <a:pt x="65" y="303"/>
                </a:cubicBezTo>
                <a:cubicBezTo>
                  <a:pt x="19" y="331"/>
                  <a:pt x="19" y="331"/>
                  <a:pt x="19" y="331"/>
                </a:cubicBezTo>
                <a:cubicBezTo>
                  <a:pt x="14" y="334"/>
                  <a:pt x="12" y="340"/>
                  <a:pt x="14" y="344"/>
                </a:cubicBezTo>
                <a:cubicBezTo>
                  <a:pt x="27" y="374"/>
                  <a:pt x="27" y="374"/>
                  <a:pt x="27" y="374"/>
                </a:cubicBezTo>
                <a:cubicBezTo>
                  <a:pt x="29" y="378"/>
                  <a:pt x="34" y="381"/>
                  <a:pt x="39" y="379"/>
                </a:cubicBezTo>
                <a:cubicBezTo>
                  <a:pt x="91" y="365"/>
                  <a:pt x="91" y="365"/>
                  <a:pt x="91" y="365"/>
                </a:cubicBezTo>
                <a:cubicBezTo>
                  <a:pt x="93" y="368"/>
                  <a:pt x="96" y="372"/>
                  <a:pt x="98" y="375"/>
                </a:cubicBezTo>
                <a:cubicBezTo>
                  <a:pt x="65" y="416"/>
                  <a:pt x="65" y="416"/>
                  <a:pt x="65" y="416"/>
                </a:cubicBezTo>
                <a:cubicBezTo>
                  <a:pt x="62" y="421"/>
                  <a:pt x="62" y="427"/>
                  <a:pt x="66" y="430"/>
                </a:cubicBezTo>
                <a:cubicBezTo>
                  <a:pt x="89" y="453"/>
                  <a:pt x="89" y="453"/>
                  <a:pt x="89" y="453"/>
                </a:cubicBezTo>
                <a:cubicBezTo>
                  <a:pt x="92" y="457"/>
                  <a:pt x="98" y="457"/>
                  <a:pt x="102" y="454"/>
                </a:cubicBezTo>
                <a:cubicBezTo>
                  <a:pt x="144" y="422"/>
                  <a:pt x="144" y="422"/>
                  <a:pt x="144" y="422"/>
                </a:cubicBezTo>
                <a:cubicBezTo>
                  <a:pt x="148" y="424"/>
                  <a:pt x="151" y="427"/>
                  <a:pt x="155" y="429"/>
                </a:cubicBezTo>
                <a:cubicBezTo>
                  <a:pt x="141" y="478"/>
                  <a:pt x="141" y="478"/>
                  <a:pt x="141" y="478"/>
                </a:cubicBezTo>
                <a:cubicBezTo>
                  <a:pt x="139" y="484"/>
                  <a:pt x="142" y="489"/>
                  <a:pt x="146" y="491"/>
                </a:cubicBezTo>
                <a:cubicBezTo>
                  <a:pt x="177" y="503"/>
                  <a:pt x="177" y="503"/>
                  <a:pt x="177" y="503"/>
                </a:cubicBezTo>
                <a:cubicBezTo>
                  <a:pt x="181" y="506"/>
                  <a:pt x="187" y="504"/>
                  <a:pt x="189" y="499"/>
                </a:cubicBezTo>
                <a:cubicBezTo>
                  <a:pt x="215" y="454"/>
                  <a:pt x="215" y="454"/>
                  <a:pt x="215" y="454"/>
                </a:cubicBezTo>
                <a:cubicBezTo>
                  <a:pt x="220" y="455"/>
                  <a:pt x="224" y="456"/>
                  <a:pt x="229" y="457"/>
                </a:cubicBezTo>
                <a:cubicBezTo>
                  <a:pt x="235" y="508"/>
                  <a:pt x="235" y="508"/>
                  <a:pt x="235" y="508"/>
                </a:cubicBezTo>
                <a:cubicBezTo>
                  <a:pt x="236" y="514"/>
                  <a:pt x="241" y="518"/>
                  <a:pt x="245" y="517"/>
                </a:cubicBezTo>
                <a:cubicBezTo>
                  <a:pt x="278" y="517"/>
                  <a:pt x="278" y="517"/>
                  <a:pt x="278" y="517"/>
                </a:cubicBezTo>
                <a:cubicBezTo>
                  <a:pt x="283" y="518"/>
                  <a:pt x="287" y="514"/>
                  <a:pt x="288" y="508"/>
                </a:cubicBezTo>
                <a:cubicBezTo>
                  <a:pt x="295" y="457"/>
                  <a:pt x="295" y="457"/>
                  <a:pt x="295" y="457"/>
                </a:cubicBezTo>
                <a:cubicBezTo>
                  <a:pt x="297" y="457"/>
                  <a:pt x="299" y="456"/>
                  <a:pt x="302" y="456"/>
                </a:cubicBezTo>
                <a:cubicBezTo>
                  <a:pt x="327" y="499"/>
                  <a:pt x="327" y="499"/>
                  <a:pt x="327" y="499"/>
                </a:cubicBezTo>
                <a:cubicBezTo>
                  <a:pt x="330" y="504"/>
                  <a:pt x="335" y="506"/>
                  <a:pt x="340" y="503"/>
                </a:cubicBezTo>
                <a:cubicBezTo>
                  <a:pt x="370" y="491"/>
                  <a:pt x="370" y="491"/>
                  <a:pt x="370" y="491"/>
                </a:cubicBezTo>
                <a:cubicBezTo>
                  <a:pt x="375" y="489"/>
                  <a:pt x="377" y="484"/>
                  <a:pt x="376" y="478"/>
                </a:cubicBezTo>
                <a:cubicBezTo>
                  <a:pt x="362" y="432"/>
                  <a:pt x="362" y="432"/>
                  <a:pt x="362" y="432"/>
                </a:cubicBezTo>
                <a:cubicBezTo>
                  <a:pt x="367" y="430"/>
                  <a:pt x="371" y="427"/>
                  <a:pt x="375" y="424"/>
                </a:cubicBezTo>
                <a:cubicBezTo>
                  <a:pt x="414" y="454"/>
                  <a:pt x="414" y="454"/>
                  <a:pt x="414" y="454"/>
                </a:cubicBezTo>
                <a:cubicBezTo>
                  <a:pt x="418" y="457"/>
                  <a:pt x="424" y="457"/>
                  <a:pt x="427" y="453"/>
                </a:cubicBezTo>
                <a:cubicBezTo>
                  <a:pt x="450" y="430"/>
                  <a:pt x="450" y="430"/>
                  <a:pt x="450" y="430"/>
                </a:cubicBezTo>
                <a:cubicBezTo>
                  <a:pt x="454" y="427"/>
                  <a:pt x="454" y="421"/>
                  <a:pt x="451" y="416"/>
                </a:cubicBezTo>
                <a:cubicBezTo>
                  <a:pt x="422" y="380"/>
                  <a:pt x="422" y="380"/>
                  <a:pt x="422" y="380"/>
                </a:cubicBezTo>
                <a:cubicBezTo>
                  <a:pt x="425" y="375"/>
                  <a:pt x="428" y="371"/>
                  <a:pt x="431" y="366"/>
                </a:cubicBezTo>
                <a:cubicBezTo>
                  <a:pt x="477" y="379"/>
                  <a:pt x="477" y="379"/>
                  <a:pt x="477" y="379"/>
                </a:cubicBezTo>
                <a:cubicBezTo>
                  <a:pt x="482" y="381"/>
                  <a:pt x="488" y="378"/>
                  <a:pt x="489" y="374"/>
                </a:cubicBezTo>
                <a:cubicBezTo>
                  <a:pt x="502" y="344"/>
                  <a:pt x="502" y="344"/>
                  <a:pt x="502" y="344"/>
                </a:cubicBezTo>
                <a:cubicBezTo>
                  <a:pt x="504" y="340"/>
                  <a:pt x="502" y="334"/>
                  <a:pt x="498" y="331"/>
                </a:cubicBezTo>
                <a:cubicBezTo>
                  <a:pt x="456" y="306"/>
                  <a:pt x="456" y="306"/>
                  <a:pt x="456" y="306"/>
                </a:cubicBezTo>
                <a:cubicBezTo>
                  <a:pt x="457" y="301"/>
                  <a:pt x="458" y="296"/>
                  <a:pt x="459" y="291"/>
                </a:cubicBezTo>
                <a:cubicBezTo>
                  <a:pt x="507" y="285"/>
                  <a:pt x="507" y="285"/>
                  <a:pt x="507" y="285"/>
                </a:cubicBezTo>
                <a:cubicBezTo>
                  <a:pt x="512" y="284"/>
                  <a:pt x="516" y="279"/>
                  <a:pt x="516" y="275"/>
                </a:cubicBezTo>
                <a:lnTo>
                  <a:pt x="515" y="242"/>
                </a:lnTo>
                <a:close/>
                <a:moveTo>
                  <a:pt x="258" y="431"/>
                </a:moveTo>
                <a:cubicBezTo>
                  <a:pt x="163" y="431"/>
                  <a:pt x="86" y="354"/>
                  <a:pt x="86" y="259"/>
                </a:cubicBezTo>
                <a:cubicBezTo>
                  <a:pt x="86" y="164"/>
                  <a:pt x="163" y="87"/>
                  <a:pt x="258" y="87"/>
                </a:cubicBezTo>
                <a:cubicBezTo>
                  <a:pt x="353" y="87"/>
                  <a:pt x="430" y="164"/>
                  <a:pt x="430" y="259"/>
                </a:cubicBezTo>
                <a:cubicBezTo>
                  <a:pt x="430" y="354"/>
                  <a:pt x="353" y="431"/>
                  <a:pt x="258" y="4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2" name="Freeform 15"/>
          <p:cNvSpPr>
            <a:spLocks noEditPoints="1"/>
          </p:cNvSpPr>
          <p:nvPr/>
        </p:nvSpPr>
        <p:spPr bwMode="auto">
          <a:xfrm flipH="1">
            <a:off x="8696486" y="4838941"/>
            <a:ext cx="755625" cy="755625"/>
          </a:xfrm>
          <a:custGeom>
            <a:avLst/>
            <a:gdLst>
              <a:gd name="T0" fmla="*/ 150 w 300"/>
              <a:gd name="T1" fmla="*/ 0 h 300"/>
              <a:gd name="T2" fmla="*/ 0 w 300"/>
              <a:gd name="T3" fmla="*/ 150 h 300"/>
              <a:gd name="T4" fmla="*/ 150 w 300"/>
              <a:gd name="T5" fmla="*/ 300 h 300"/>
              <a:gd name="T6" fmla="*/ 300 w 300"/>
              <a:gd name="T7" fmla="*/ 150 h 300"/>
              <a:gd name="T8" fmla="*/ 150 w 300"/>
              <a:gd name="T9" fmla="*/ 0 h 300"/>
              <a:gd name="T10" fmla="*/ 150 w 300"/>
              <a:gd name="T11" fmla="*/ 278 h 300"/>
              <a:gd name="T12" fmla="*/ 22 w 300"/>
              <a:gd name="T13" fmla="*/ 150 h 300"/>
              <a:gd name="T14" fmla="*/ 150 w 300"/>
              <a:gd name="T15" fmla="*/ 22 h 300"/>
              <a:gd name="T16" fmla="*/ 278 w 300"/>
              <a:gd name="T17" fmla="*/ 150 h 300"/>
              <a:gd name="T18" fmla="*/ 150 w 300"/>
              <a:gd name="T19" fmla="*/ 278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0" h="300">
                <a:moveTo>
                  <a:pt x="150" y="0"/>
                </a:moveTo>
                <a:cubicBezTo>
                  <a:pt x="67" y="0"/>
                  <a:pt x="0" y="67"/>
                  <a:pt x="0" y="150"/>
                </a:cubicBezTo>
                <a:cubicBezTo>
                  <a:pt x="0" y="233"/>
                  <a:pt x="67" y="300"/>
                  <a:pt x="150" y="300"/>
                </a:cubicBezTo>
                <a:cubicBezTo>
                  <a:pt x="233" y="300"/>
                  <a:pt x="300" y="233"/>
                  <a:pt x="300" y="150"/>
                </a:cubicBezTo>
                <a:cubicBezTo>
                  <a:pt x="300" y="67"/>
                  <a:pt x="233" y="0"/>
                  <a:pt x="150" y="0"/>
                </a:cubicBezTo>
                <a:close/>
                <a:moveTo>
                  <a:pt x="150" y="278"/>
                </a:moveTo>
                <a:cubicBezTo>
                  <a:pt x="79" y="278"/>
                  <a:pt x="22" y="221"/>
                  <a:pt x="22" y="150"/>
                </a:cubicBezTo>
                <a:cubicBezTo>
                  <a:pt x="22" y="79"/>
                  <a:pt x="79" y="22"/>
                  <a:pt x="150" y="22"/>
                </a:cubicBezTo>
                <a:cubicBezTo>
                  <a:pt x="221" y="22"/>
                  <a:pt x="278" y="79"/>
                  <a:pt x="278" y="150"/>
                </a:cubicBezTo>
                <a:cubicBezTo>
                  <a:pt x="278" y="221"/>
                  <a:pt x="221" y="278"/>
                  <a:pt x="150" y="27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3" name="Freeform 17"/>
          <p:cNvSpPr>
            <a:spLocks noEditPoints="1"/>
          </p:cNvSpPr>
          <p:nvPr/>
        </p:nvSpPr>
        <p:spPr bwMode="auto">
          <a:xfrm flipH="1">
            <a:off x="8706749" y="4851770"/>
            <a:ext cx="755625" cy="755625"/>
          </a:xfrm>
          <a:custGeom>
            <a:avLst/>
            <a:gdLst>
              <a:gd name="T0" fmla="*/ 150 w 300"/>
              <a:gd name="T1" fmla="*/ 0 h 300"/>
              <a:gd name="T2" fmla="*/ 0 w 300"/>
              <a:gd name="T3" fmla="*/ 150 h 300"/>
              <a:gd name="T4" fmla="*/ 150 w 300"/>
              <a:gd name="T5" fmla="*/ 300 h 300"/>
              <a:gd name="T6" fmla="*/ 300 w 300"/>
              <a:gd name="T7" fmla="*/ 150 h 300"/>
              <a:gd name="T8" fmla="*/ 150 w 300"/>
              <a:gd name="T9" fmla="*/ 0 h 300"/>
              <a:gd name="T10" fmla="*/ 150 w 300"/>
              <a:gd name="T11" fmla="*/ 278 h 300"/>
              <a:gd name="T12" fmla="*/ 22 w 300"/>
              <a:gd name="T13" fmla="*/ 150 h 300"/>
              <a:gd name="T14" fmla="*/ 150 w 300"/>
              <a:gd name="T15" fmla="*/ 22 h 300"/>
              <a:gd name="T16" fmla="*/ 278 w 300"/>
              <a:gd name="T17" fmla="*/ 150 h 300"/>
              <a:gd name="T18" fmla="*/ 150 w 300"/>
              <a:gd name="T19" fmla="*/ 278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0" h="300">
                <a:moveTo>
                  <a:pt x="150" y="0"/>
                </a:moveTo>
                <a:cubicBezTo>
                  <a:pt x="67" y="0"/>
                  <a:pt x="0" y="67"/>
                  <a:pt x="0" y="150"/>
                </a:cubicBezTo>
                <a:cubicBezTo>
                  <a:pt x="0" y="233"/>
                  <a:pt x="67" y="300"/>
                  <a:pt x="150" y="300"/>
                </a:cubicBezTo>
                <a:cubicBezTo>
                  <a:pt x="233" y="300"/>
                  <a:pt x="300" y="233"/>
                  <a:pt x="300" y="150"/>
                </a:cubicBezTo>
                <a:cubicBezTo>
                  <a:pt x="300" y="67"/>
                  <a:pt x="233" y="0"/>
                  <a:pt x="150" y="0"/>
                </a:cubicBezTo>
                <a:close/>
                <a:moveTo>
                  <a:pt x="150" y="278"/>
                </a:moveTo>
                <a:cubicBezTo>
                  <a:pt x="79" y="278"/>
                  <a:pt x="22" y="221"/>
                  <a:pt x="22" y="150"/>
                </a:cubicBezTo>
                <a:cubicBezTo>
                  <a:pt x="22" y="79"/>
                  <a:pt x="79" y="22"/>
                  <a:pt x="150" y="22"/>
                </a:cubicBezTo>
                <a:cubicBezTo>
                  <a:pt x="221" y="22"/>
                  <a:pt x="278" y="79"/>
                  <a:pt x="278" y="150"/>
                </a:cubicBezTo>
                <a:cubicBezTo>
                  <a:pt x="278" y="221"/>
                  <a:pt x="221" y="278"/>
                  <a:pt x="150" y="2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4" name="Freeform 18"/>
          <p:cNvSpPr>
            <a:spLocks noEditPoints="1"/>
          </p:cNvSpPr>
          <p:nvPr/>
        </p:nvSpPr>
        <p:spPr bwMode="auto">
          <a:xfrm flipH="1">
            <a:off x="9731784" y="1866468"/>
            <a:ext cx="948061" cy="946778"/>
          </a:xfrm>
          <a:custGeom>
            <a:avLst/>
            <a:gdLst>
              <a:gd name="T0" fmla="*/ 330 w 376"/>
              <a:gd name="T1" fmla="*/ 303 h 376"/>
              <a:gd name="T2" fmla="*/ 309 w 376"/>
              <a:gd name="T3" fmla="*/ 276 h 376"/>
              <a:gd name="T4" fmla="*/ 325 w 376"/>
              <a:gd name="T5" fmla="*/ 246 h 376"/>
              <a:gd name="T6" fmla="*/ 335 w 376"/>
              <a:gd name="T7" fmla="*/ 209 h 376"/>
              <a:gd name="T8" fmla="*/ 369 w 376"/>
              <a:gd name="T9" fmla="*/ 204 h 376"/>
              <a:gd name="T10" fmla="*/ 376 w 376"/>
              <a:gd name="T11" fmla="*/ 197 h 376"/>
              <a:gd name="T12" fmla="*/ 375 w 376"/>
              <a:gd name="T13" fmla="*/ 173 h 376"/>
              <a:gd name="T14" fmla="*/ 368 w 376"/>
              <a:gd name="T15" fmla="*/ 166 h 376"/>
              <a:gd name="T16" fmla="*/ 333 w 376"/>
              <a:gd name="T17" fmla="*/ 162 h 376"/>
              <a:gd name="T18" fmla="*/ 307 w 376"/>
              <a:gd name="T19" fmla="*/ 104 h 376"/>
              <a:gd name="T20" fmla="*/ 332 w 376"/>
              <a:gd name="T21" fmla="*/ 75 h 376"/>
              <a:gd name="T22" fmla="*/ 332 w 376"/>
              <a:gd name="T23" fmla="*/ 65 h 376"/>
              <a:gd name="T24" fmla="*/ 315 w 376"/>
              <a:gd name="T25" fmla="*/ 48 h 376"/>
              <a:gd name="T26" fmla="*/ 305 w 376"/>
              <a:gd name="T27" fmla="*/ 47 h 376"/>
              <a:gd name="T28" fmla="*/ 273 w 376"/>
              <a:gd name="T29" fmla="*/ 71 h 376"/>
              <a:gd name="T30" fmla="*/ 273 w 376"/>
              <a:gd name="T31" fmla="*/ 71 h 376"/>
              <a:gd name="T32" fmla="*/ 244 w 376"/>
              <a:gd name="T33" fmla="*/ 55 h 376"/>
              <a:gd name="T34" fmla="*/ 215 w 376"/>
              <a:gd name="T35" fmla="*/ 47 h 376"/>
              <a:gd name="T36" fmla="*/ 215 w 376"/>
              <a:gd name="T37" fmla="*/ 46 h 376"/>
              <a:gd name="T38" fmla="*/ 208 w 376"/>
              <a:gd name="T39" fmla="*/ 7 h 376"/>
              <a:gd name="T40" fmla="*/ 201 w 376"/>
              <a:gd name="T41" fmla="*/ 0 h 376"/>
              <a:gd name="T42" fmla="*/ 177 w 376"/>
              <a:gd name="T43" fmla="*/ 2 h 376"/>
              <a:gd name="T44" fmla="*/ 170 w 376"/>
              <a:gd name="T45" fmla="*/ 9 h 376"/>
              <a:gd name="T46" fmla="*/ 167 w 376"/>
              <a:gd name="T47" fmla="*/ 46 h 376"/>
              <a:gd name="T48" fmla="*/ 105 w 376"/>
              <a:gd name="T49" fmla="*/ 70 h 376"/>
              <a:gd name="T50" fmla="*/ 75 w 376"/>
              <a:gd name="T51" fmla="*/ 47 h 376"/>
              <a:gd name="T52" fmla="*/ 65 w 376"/>
              <a:gd name="T53" fmla="*/ 47 h 376"/>
              <a:gd name="T54" fmla="*/ 49 w 376"/>
              <a:gd name="T55" fmla="*/ 64 h 376"/>
              <a:gd name="T56" fmla="*/ 48 w 376"/>
              <a:gd name="T57" fmla="*/ 74 h 376"/>
              <a:gd name="T58" fmla="*/ 71 w 376"/>
              <a:gd name="T59" fmla="*/ 103 h 376"/>
              <a:gd name="T60" fmla="*/ 53 w 376"/>
              <a:gd name="T61" fmla="*/ 136 h 376"/>
              <a:gd name="T62" fmla="*/ 44 w 376"/>
              <a:gd name="T63" fmla="*/ 166 h 376"/>
              <a:gd name="T64" fmla="*/ 7 w 376"/>
              <a:gd name="T65" fmla="*/ 172 h 376"/>
              <a:gd name="T66" fmla="*/ 1 w 376"/>
              <a:gd name="T67" fmla="*/ 179 h 376"/>
              <a:gd name="T68" fmla="*/ 1 w 376"/>
              <a:gd name="T69" fmla="*/ 203 h 376"/>
              <a:gd name="T70" fmla="*/ 8 w 376"/>
              <a:gd name="T71" fmla="*/ 210 h 376"/>
              <a:gd name="T72" fmla="*/ 44 w 376"/>
              <a:gd name="T73" fmla="*/ 214 h 376"/>
              <a:gd name="T74" fmla="*/ 70 w 376"/>
              <a:gd name="T75" fmla="*/ 278 h 376"/>
              <a:gd name="T76" fmla="*/ 49 w 376"/>
              <a:gd name="T77" fmla="*/ 305 h 376"/>
              <a:gd name="T78" fmla="*/ 50 w 376"/>
              <a:gd name="T79" fmla="*/ 314 h 376"/>
              <a:gd name="T80" fmla="*/ 66 w 376"/>
              <a:gd name="T81" fmla="*/ 331 h 376"/>
              <a:gd name="T82" fmla="*/ 76 w 376"/>
              <a:gd name="T83" fmla="*/ 332 h 376"/>
              <a:gd name="T84" fmla="*/ 103 w 376"/>
              <a:gd name="T85" fmla="*/ 311 h 376"/>
              <a:gd name="T86" fmla="*/ 134 w 376"/>
              <a:gd name="T87" fmla="*/ 327 h 376"/>
              <a:gd name="T88" fmla="*/ 164 w 376"/>
              <a:gd name="T89" fmla="*/ 336 h 376"/>
              <a:gd name="T90" fmla="*/ 169 w 376"/>
              <a:gd name="T91" fmla="*/ 369 h 376"/>
              <a:gd name="T92" fmla="*/ 176 w 376"/>
              <a:gd name="T93" fmla="*/ 376 h 376"/>
              <a:gd name="T94" fmla="*/ 200 w 376"/>
              <a:gd name="T95" fmla="*/ 376 h 376"/>
              <a:gd name="T96" fmla="*/ 207 w 376"/>
              <a:gd name="T97" fmla="*/ 369 h 376"/>
              <a:gd name="T98" fmla="*/ 211 w 376"/>
              <a:gd name="T99" fmla="*/ 336 h 376"/>
              <a:gd name="T100" fmla="*/ 276 w 376"/>
              <a:gd name="T101" fmla="*/ 309 h 376"/>
              <a:gd name="T102" fmla="*/ 303 w 376"/>
              <a:gd name="T103" fmla="*/ 330 h 376"/>
              <a:gd name="T104" fmla="*/ 313 w 376"/>
              <a:gd name="T105" fmla="*/ 330 h 376"/>
              <a:gd name="T106" fmla="*/ 330 w 376"/>
              <a:gd name="T107" fmla="*/ 313 h 376"/>
              <a:gd name="T108" fmla="*/ 330 w 376"/>
              <a:gd name="T109" fmla="*/ 303 h 376"/>
              <a:gd name="T110" fmla="*/ 144 w 376"/>
              <a:gd name="T111" fmla="*/ 300 h 376"/>
              <a:gd name="T112" fmla="*/ 80 w 376"/>
              <a:gd name="T113" fmla="*/ 147 h 376"/>
              <a:gd name="T114" fmla="*/ 233 w 376"/>
              <a:gd name="T115" fmla="*/ 82 h 376"/>
              <a:gd name="T116" fmla="*/ 298 w 376"/>
              <a:gd name="T117" fmla="*/ 236 h 376"/>
              <a:gd name="T118" fmla="*/ 144 w 376"/>
              <a:gd name="T119" fmla="*/ 30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6" h="376">
                <a:moveTo>
                  <a:pt x="330" y="303"/>
                </a:moveTo>
                <a:cubicBezTo>
                  <a:pt x="309" y="276"/>
                  <a:pt x="309" y="276"/>
                  <a:pt x="309" y="276"/>
                </a:cubicBezTo>
                <a:cubicBezTo>
                  <a:pt x="315" y="267"/>
                  <a:pt x="321" y="257"/>
                  <a:pt x="325" y="246"/>
                </a:cubicBezTo>
                <a:cubicBezTo>
                  <a:pt x="330" y="234"/>
                  <a:pt x="333" y="222"/>
                  <a:pt x="335" y="209"/>
                </a:cubicBezTo>
                <a:cubicBezTo>
                  <a:pt x="369" y="204"/>
                  <a:pt x="369" y="204"/>
                  <a:pt x="369" y="204"/>
                </a:cubicBezTo>
                <a:cubicBezTo>
                  <a:pt x="373" y="203"/>
                  <a:pt x="376" y="200"/>
                  <a:pt x="376" y="197"/>
                </a:cubicBezTo>
                <a:cubicBezTo>
                  <a:pt x="375" y="173"/>
                  <a:pt x="375" y="173"/>
                  <a:pt x="375" y="173"/>
                </a:cubicBezTo>
                <a:cubicBezTo>
                  <a:pt x="375" y="169"/>
                  <a:pt x="372" y="166"/>
                  <a:pt x="368" y="166"/>
                </a:cubicBezTo>
                <a:cubicBezTo>
                  <a:pt x="333" y="162"/>
                  <a:pt x="333" y="162"/>
                  <a:pt x="333" y="162"/>
                </a:cubicBezTo>
                <a:cubicBezTo>
                  <a:pt x="329" y="141"/>
                  <a:pt x="320" y="121"/>
                  <a:pt x="307" y="104"/>
                </a:cubicBezTo>
                <a:cubicBezTo>
                  <a:pt x="332" y="75"/>
                  <a:pt x="332" y="75"/>
                  <a:pt x="332" y="75"/>
                </a:cubicBezTo>
                <a:cubicBezTo>
                  <a:pt x="334" y="72"/>
                  <a:pt x="334" y="68"/>
                  <a:pt x="332" y="65"/>
                </a:cubicBezTo>
                <a:cubicBezTo>
                  <a:pt x="315" y="48"/>
                  <a:pt x="315" y="48"/>
                  <a:pt x="315" y="48"/>
                </a:cubicBezTo>
                <a:cubicBezTo>
                  <a:pt x="313" y="45"/>
                  <a:pt x="309" y="45"/>
                  <a:pt x="305" y="47"/>
                </a:cubicBezTo>
                <a:cubicBezTo>
                  <a:pt x="273" y="71"/>
                  <a:pt x="273" y="71"/>
                  <a:pt x="273" y="71"/>
                </a:cubicBezTo>
                <a:cubicBezTo>
                  <a:pt x="273" y="71"/>
                  <a:pt x="273" y="71"/>
                  <a:pt x="273" y="71"/>
                </a:cubicBezTo>
                <a:cubicBezTo>
                  <a:pt x="264" y="65"/>
                  <a:pt x="255" y="59"/>
                  <a:pt x="244" y="55"/>
                </a:cubicBezTo>
                <a:cubicBezTo>
                  <a:pt x="235" y="51"/>
                  <a:pt x="225" y="48"/>
                  <a:pt x="215" y="47"/>
                </a:cubicBezTo>
                <a:cubicBezTo>
                  <a:pt x="215" y="46"/>
                  <a:pt x="215" y="46"/>
                  <a:pt x="215" y="46"/>
                </a:cubicBezTo>
                <a:cubicBezTo>
                  <a:pt x="208" y="7"/>
                  <a:pt x="208" y="7"/>
                  <a:pt x="208" y="7"/>
                </a:cubicBezTo>
                <a:cubicBezTo>
                  <a:pt x="208" y="3"/>
                  <a:pt x="204" y="0"/>
                  <a:pt x="201" y="0"/>
                </a:cubicBezTo>
                <a:cubicBezTo>
                  <a:pt x="177" y="2"/>
                  <a:pt x="177" y="2"/>
                  <a:pt x="177" y="2"/>
                </a:cubicBezTo>
                <a:cubicBezTo>
                  <a:pt x="173" y="1"/>
                  <a:pt x="170" y="5"/>
                  <a:pt x="170" y="9"/>
                </a:cubicBezTo>
                <a:cubicBezTo>
                  <a:pt x="167" y="46"/>
                  <a:pt x="167" y="46"/>
                  <a:pt x="167" y="46"/>
                </a:cubicBezTo>
                <a:cubicBezTo>
                  <a:pt x="145" y="49"/>
                  <a:pt x="124" y="57"/>
                  <a:pt x="105" y="70"/>
                </a:cubicBezTo>
                <a:cubicBezTo>
                  <a:pt x="75" y="47"/>
                  <a:pt x="75" y="47"/>
                  <a:pt x="75" y="47"/>
                </a:cubicBezTo>
                <a:cubicBezTo>
                  <a:pt x="72" y="44"/>
                  <a:pt x="68" y="44"/>
                  <a:pt x="65" y="47"/>
                </a:cubicBezTo>
                <a:cubicBezTo>
                  <a:pt x="49" y="64"/>
                  <a:pt x="49" y="64"/>
                  <a:pt x="49" y="64"/>
                </a:cubicBezTo>
                <a:cubicBezTo>
                  <a:pt x="46" y="66"/>
                  <a:pt x="46" y="71"/>
                  <a:pt x="48" y="74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64" y="113"/>
                  <a:pt x="58" y="124"/>
                  <a:pt x="53" y="136"/>
                </a:cubicBezTo>
                <a:cubicBezTo>
                  <a:pt x="49" y="146"/>
                  <a:pt x="46" y="156"/>
                  <a:pt x="44" y="166"/>
                </a:cubicBezTo>
                <a:cubicBezTo>
                  <a:pt x="7" y="172"/>
                  <a:pt x="7" y="172"/>
                  <a:pt x="7" y="172"/>
                </a:cubicBezTo>
                <a:cubicBezTo>
                  <a:pt x="3" y="172"/>
                  <a:pt x="0" y="176"/>
                  <a:pt x="1" y="179"/>
                </a:cubicBezTo>
                <a:cubicBezTo>
                  <a:pt x="1" y="203"/>
                  <a:pt x="1" y="203"/>
                  <a:pt x="1" y="203"/>
                </a:cubicBezTo>
                <a:cubicBezTo>
                  <a:pt x="1" y="206"/>
                  <a:pt x="4" y="210"/>
                  <a:pt x="8" y="210"/>
                </a:cubicBezTo>
                <a:cubicBezTo>
                  <a:pt x="44" y="214"/>
                  <a:pt x="44" y="214"/>
                  <a:pt x="44" y="214"/>
                </a:cubicBezTo>
                <a:cubicBezTo>
                  <a:pt x="47" y="237"/>
                  <a:pt x="56" y="259"/>
                  <a:pt x="70" y="278"/>
                </a:cubicBezTo>
                <a:cubicBezTo>
                  <a:pt x="49" y="305"/>
                  <a:pt x="49" y="305"/>
                  <a:pt x="49" y="305"/>
                </a:cubicBezTo>
                <a:cubicBezTo>
                  <a:pt x="47" y="308"/>
                  <a:pt x="47" y="312"/>
                  <a:pt x="50" y="314"/>
                </a:cubicBezTo>
                <a:cubicBezTo>
                  <a:pt x="66" y="331"/>
                  <a:pt x="66" y="331"/>
                  <a:pt x="66" y="331"/>
                </a:cubicBezTo>
                <a:cubicBezTo>
                  <a:pt x="69" y="334"/>
                  <a:pt x="73" y="334"/>
                  <a:pt x="76" y="332"/>
                </a:cubicBezTo>
                <a:cubicBezTo>
                  <a:pt x="103" y="311"/>
                  <a:pt x="103" y="311"/>
                  <a:pt x="103" y="311"/>
                </a:cubicBezTo>
                <a:cubicBezTo>
                  <a:pt x="113" y="317"/>
                  <a:pt x="123" y="323"/>
                  <a:pt x="134" y="327"/>
                </a:cubicBezTo>
                <a:cubicBezTo>
                  <a:pt x="144" y="331"/>
                  <a:pt x="154" y="334"/>
                  <a:pt x="164" y="336"/>
                </a:cubicBezTo>
                <a:cubicBezTo>
                  <a:pt x="169" y="369"/>
                  <a:pt x="169" y="369"/>
                  <a:pt x="169" y="369"/>
                </a:cubicBezTo>
                <a:cubicBezTo>
                  <a:pt x="170" y="373"/>
                  <a:pt x="173" y="376"/>
                  <a:pt x="176" y="376"/>
                </a:cubicBezTo>
                <a:cubicBezTo>
                  <a:pt x="200" y="376"/>
                  <a:pt x="200" y="376"/>
                  <a:pt x="200" y="376"/>
                </a:cubicBezTo>
                <a:cubicBezTo>
                  <a:pt x="204" y="376"/>
                  <a:pt x="207" y="373"/>
                  <a:pt x="207" y="369"/>
                </a:cubicBezTo>
                <a:cubicBezTo>
                  <a:pt x="211" y="336"/>
                  <a:pt x="211" y="336"/>
                  <a:pt x="211" y="336"/>
                </a:cubicBezTo>
                <a:cubicBezTo>
                  <a:pt x="235" y="333"/>
                  <a:pt x="257" y="323"/>
                  <a:pt x="276" y="309"/>
                </a:cubicBezTo>
                <a:cubicBezTo>
                  <a:pt x="303" y="330"/>
                  <a:pt x="303" y="330"/>
                  <a:pt x="303" y="330"/>
                </a:cubicBezTo>
                <a:cubicBezTo>
                  <a:pt x="306" y="332"/>
                  <a:pt x="310" y="332"/>
                  <a:pt x="313" y="330"/>
                </a:cubicBezTo>
                <a:cubicBezTo>
                  <a:pt x="330" y="313"/>
                  <a:pt x="330" y="313"/>
                  <a:pt x="330" y="313"/>
                </a:cubicBezTo>
                <a:cubicBezTo>
                  <a:pt x="332" y="310"/>
                  <a:pt x="332" y="306"/>
                  <a:pt x="330" y="303"/>
                </a:cubicBezTo>
                <a:close/>
                <a:moveTo>
                  <a:pt x="144" y="300"/>
                </a:moveTo>
                <a:cubicBezTo>
                  <a:pt x="84" y="276"/>
                  <a:pt x="55" y="207"/>
                  <a:pt x="80" y="147"/>
                </a:cubicBezTo>
                <a:cubicBezTo>
                  <a:pt x="104" y="86"/>
                  <a:pt x="173" y="57"/>
                  <a:pt x="233" y="82"/>
                </a:cubicBezTo>
                <a:cubicBezTo>
                  <a:pt x="294" y="106"/>
                  <a:pt x="323" y="175"/>
                  <a:pt x="298" y="236"/>
                </a:cubicBezTo>
                <a:cubicBezTo>
                  <a:pt x="274" y="296"/>
                  <a:pt x="205" y="325"/>
                  <a:pt x="144" y="3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5" name="Freeform 21"/>
          <p:cNvSpPr>
            <a:spLocks noEditPoints="1"/>
          </p:cNvSpPr>
          <p:nvPr/>
        </p:nvSpPr>
        <p:spPr bwMode="auto">
          <a:xfrm flipH="1">
            <a:off x="10622115" y="1897258"/>
            <a:ext cx="447731" cy="452863"/>
          </a:xfrm>
          <a:custGeom>
            <a:avLst/>
            <a:gdLst>
              <a:gd name="T0" fmla="*/ 160 w 178"/>
              <a:gd name="T1" fmla="*/ 99 h 180"/>
              <a:gd name="T2" fmla="*/ 156 w 178"/>
              <a:gd name="T3" fmla="*/ 65 h 180"/>
              <a:gd name="T4" fmla="*/ 171 w 178"/>
              <a:gd name="T5" fmla="*/ 50 h 180"/>
              <a:gd name="T6" fmla="*/ 161 w 178"/>
              <a:gd name="T7" fmla="*/ 39 h 180"/>
              <a:gd name="T8" fmla="*/ 120 w 178"/>
              <a:gd name="T9" fmla="*/ 27 h 180"/>
              <a:gd name="T10" fmla="*/ 122 w 178"/>
              <a:gd name="T11" fmla="*/ 4 h 180"/>
              <a:gd name="T12" fmla="*/ 106 w 178"/>
              <a:gd name="T13" fmla="*/ 3 h 180"/>
              <a:gd name="T14" fmla="*/ 98 w 178"/>
              <a:gd name="T15" fmla="*/ 20 h 180"/>
              <a:gd name="T16" fmla="*/ 68 w 178"/>
              <a:gd name="T17" fmla="*/ 23 h 180"/>
              <a:gd name="T18" fmla="*/ 56 w 178"/>
              <a:gd name="T19" fmla="*/ 8 h 180"/>
              <a:gd name="T20" fmla="*/ 41 w 178"/>
              <a:gd name="T21" fmla="*/ 13 h 180"/>
              <a:gd name="T22" fmla="*/ 47 w 178"/>
              <a:gd name="T23" fmla="*/ 34 h 180"/>
              <a:gd name="T24" fmla="*/ 8 w 178"/>
              <a:gd name="T25" fmla="*/ 55 h 180"/>
              <a:gd name="T26" fmla="*/ 0 w 178"/>
              <a:gd name="T27" fmla="*/ 69 h 180"/>
              <a:gd name="T28" fmla="*/ 19 w 178"/>
              <a:gd name="T29" fmla="*/ 81 h 180"/>
              <a:gd name="T30" fmla="*/ 22 w 178"/>
              <a:gd name="T31" fmla="*/ 114 h 180"/>
              <a:gd name="T32" fmla="*/ 6 w 178"/>
              <a:gd name="T33" fmla="*/ 129 h 180"/>
              <a:gd name="T34" fmla="*/ 16 w 178"/>
              <a:gd name="T35" fmla="*/ 141 h 180"/>
              <a:gd name="T36" fmla="*/ 59 w 178"/>
              <a:gd name="T37" fmla="*/ 155 h 180"/>
              <a:gd name="T38" fmla="*/ 58 w 178"/>
              <a:gd name="T39" fmla="*/ 176 h 180"/>
              <a:gd name="T40" fmla="*/ 74 w 178"/>
              <a:gd name="T41" fmla="*/ 177 h 180"/>
              <a:gd name="T42" fmla="*/ 97 w 178"/>
              <a:gd name="T43" fmla="*/ 162 h 180"/>
              <a:gd name="T44" fmla="*/ 122 w 178"/>
              <a:gd name="T45" fmla="*/ 172 h 180"/>
              <a:gd name="T46" fmla="*/ 137 w 178"/>
              <a:gd name="T47" fmla="*/ 167 h 180"/>
              <a:gd name="T48" fmla="*/ 132 w 178"/>
              <a:gd name="T49" fmla="*/ 148 h 180"/>
              <a:gd name="T50" fmla="*/ 170 w 178"/>
              <a:gd name="T51" fmla="*/ 124 h 180"/>
              <a:gd name="T52" fmla="*/ 178 w 178"/>
              <a:gd name="T53" fmla="*/ 111 h 180"/>
              <a:gd name="T54" fmla="*/ 95 w 178"/>
              <a:gd name="T55" fmla="*/ 141 h 180"/>
              <a:gd name="T56" fmla="*/ 84 w 178"/>
              <a:gd name="T57" fmla="*/ 41 h 180"/>
              <a:gd name="T58" fmla="*/ 95 w 178"/>
              <a:gd name="T59" fmla="*/ 141 h 180"/>
              <a:gd name="T60" fmla="*/ 75 w 178"/>
              <a:gd name="T61" fmla="*/ 93 h 180"/>
              <a:gd name="T62" fmla="*/ 104 w 178"/>
              <a:gd name="T63" fmla="*/ 89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8" h="180">
                <a:moveTo>
                  <a:pt x="176" y="106"/>
                </a:moveTo>
                <a:cubicBezTo>
                  <a:pt x="160" y="99"/>
                  <a:pt x="160" y="99"/>
                  <a:pt x="160" y="99"/>
                </a:cubicBezTo>
                <a:cubicBezTo>
                  <a:pt x="161" y="94"/>
                  <a:pt x="161" y="89"/>
                  <a:pt x="161" y="83"/>
                </a:cubicBezTo>
                <a:cubicBezTo>
                  <a:pt x="160" y="77"/>
                  <a:pt x="158" y="71"/>
                  <a:pt x="156" y="65"/>
                </a:cubicBezTo>
                <a:cubicBezTo>
                  <a:pt x="170" y="55"/>
                  <a:pt x="170" y="55"/>
                  <a:pt x="170" y="55"/>
                </a:cubicBezTo>
                <a:cubicBezTo>
                  <a:pt x="171" y="54"/>
                  <a:pt x="172" y="52"/>
                  <a:pt x="171" y="50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64" y="39"/>
                  <a:pt x="162" y="38"/>
                  <a:pt x="161" y="39"/>
                </a:cubicBezTo>
                <a:cubicBezTo>
                  <a:pt x="145" y="45"/>
                  <a:pt x="145" y="45"/>
                  <a:pt x="145" y="45"/>
                </a:cubicBezTo>
                <a:cubicBezTo>
                  <a:pt x="138" y="37"/>
                  <a:pt x="130" y="31"/>
                  <a:pt x="120" y="27"/>
                </a:cubicBezTo>
                <a:cubicBezTo>
                  <a:pt x="124" y="9"/>
                  <a:pt x="124" y="9"/>
                  <a:pt x="124" y="9"/>
                </a:cubicBezTo>
                <a:cubicBezTo>
                  <a:pt x="124" y="7"/>
                  <a:pt x="123" y="5"/>
                  <a:pt x="122" y="4"/>
                </a:cubicBezTo>
                <a:cubicBezTo>
                  <a:pt x="111" y="1"/>
                  <a:pt x="111" y="1"/>
                  <a:pt x="111" y="1"/>
                </a:cubicBezTo>
                <a:cubicBezTo>
                  <a:pt x="109" y="0"/>
                  <a:pt x="107" y="1"/>
                  <a:pt x="106" y="3"/>
                </a:cubicBezTo>
                <a:cubicBezTo>
                  <a:pt x="98" y="20"/>
                  <a:pt x="98" y="20"/>
                  <a:pt x="98" y="20"/>
                </a:cubicBezTo>
                <a:cubicBezTo>
                  <a:pt x="98" y="20"/>
                  <a:pt x="98" y="20"/>
                  <a:pt x="98" y="20"/>
                </a:cubicBezTo>
                <a:cubicBezTo>
                  <a:pt x="93" y="19"/>
                  <a:pt x="87" y="19"/>
                  <a:pt x="82" y="20"/>
                </a:cubicBezTo>
                <a:cubicBezTo>
                  <a:pt x="77" y="21"/>
                  <a:pt x="72" y="22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56" y="8"/>
                  <a:pt x="56" y="8"/>
                  <a:pt x="56" y="8"/>
                </a:cubicBezTo>
                <a:cubicBezTo>
                  <a:pt x="54" y="6"/>
                  <a:pt x="52" y="6"/>
                  <a:pt x="51" y="7"/>
                </a:cubicBezTo>
                <a:cubicBezTo>
                  <a:pt x="41" y="13"/>
                  <a:pt x="41" y="13"/>
                  <a:pt x="41" y="13"/>
                </a:cubicBezTo>
                <a:cubicBezTo>
                  <a:pt x="39" y="13"/>
                  <a:pt x="39" y="15"/>
                  <a:pt x="40" y="17"/>
                </a:cubicBezTo>
                <a:cubicBezTo>
                  <a:pt x="47" y="34"/>
                  <a:pt x="47" y="34"/>
                  <a:pt x="47" y="34"/>
                </a:cubicBezTo>
                <a:cubicBezTo>
                  <a:pt x="38" y="40"/>
                  <a:pt x="31" y="49"/>
                  <a:pt x="26" y="58"/>
                </a:cubicBezTo>
                <a:cubicBezTo>
                  <a:pt x="8" y="55"/>
                  <a:pt x="8" y="55"/>
                  <a:pt x="8" y="55"/>
                </a:cubicBezTo>
                <a:cubicBezTo>
                  <a:pt x="6" y="55"/>
                  <a:pt x="4" y="56"/>
                  <a:pt x="4" y="5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0"/>
                  <a:pt x="1" y="72"/>
                  <a:pt x="2" y="73"/>
                </a:cubicBezTo>
                <a:cubicBezTo>
                  <a:pt x="19" y="81"/>
                  <a:pt x="19" y="81"/>
                  <a:pt x="19" y="81"/>
                </a:cubicBezTo>
                <a:cubicBezTo>
                  <a:pt x="18" y="86"/>
                  <a:pt x="18" y="92"/>
                  <a:pt x="19" y="99"/>
                </a:cubicBezTo>
                <a:cubicBezTo>
                  <a:pt x="19" y="104"/>
                  <a:pt x="20" y="109"/>
                  <a:pt x="22" y="114"/>
                </a:cubicBezTo>
                <a:cubicBezTo>
                  <a:pt x="7" y="124"/>
                  <a:pt x="7" y="124"/>
                  <a:pt x="7" y="124"/>
                </a:cubicBezTo>
                <a:cubicBezTo>
                  <a:pt x="6" y="126"/>
                  <a:pt x="5" y="128"/>
                  <a:pt x="6" y="129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13" y="141"/>
                  <a:pt x="15" y="141"/>
                  <a:pt x="16" y="141"/>
                </a:cubicBezTo>
                <a:cubicBezTo>
                  <a:pt x="33" y="134"/>
                  <a:pt x="33" y="134"/>
                  <a:pt x="33" y="134"/>
                </a:cubicBezTo>
                <a:cubicBezTo>
                  <a:pt x="40" y="143"/>
                  <a:pt x="48" y="150"/>
                  <a:pt x="59" y="155"/>
                </a:cubicBezTo>
                <a:cubicBezTo>
                  <a:pt x="56" y="172"/>
                  <a:pt x="56" y="172"/>
                  <a:pt x="56" y="172"/>
                </a:cubicBezTo>
                <a:cubicBezTo>
                  <a:pt x="56" y="173"/>
                  <a:pt x="57" y="175"/>
                  <a:pt x="58" y="176"/>
                </a:cubicBezTo>
                <a:cubicBezTo>
                  <a:pt x="69" y="179"/>
                  <a:pt x="69" y="179"/>
                  <a:pt x="69" y="179"/>
                </a:cubicBezTo>
                <a:cubicBezTo>
                  <a:pt x="71" y="180"/>
                  <a:pt x="73" y="179"/>
                  <a:pt x="74" y="177"/>
                </a:cubicBezTo>
                <a:cubicBezTo>
                  <a:pt x="80" y="162"/>
                  <a:pt x="80" y="162"/>
                  <a:pt x="80" y="162"/>
                </a:cubicBezTo>
                <a:cubicBezTo>
                  <a:pt x="86" y="162"/>
                  <a:pt x="92" y="163"/>
                  <a:pt x="97" y="162"/>
                </a:cubicBezTo>
                <a:cubicBezTo>
                  <a:pt x="102" y="161"/>
                  <a:pt x="108" y="160"/>
                  <a:pt x="112" y="159"/>
                </a:cubicBezTo>
                <a:cubicBezTo>
                  <a:pt x="122" y="172"/>
                  <a:pt x="122" y="172"/>
                  <a:pt x="122" y="172"/>
                </a:cubicBezTo>
                <a:cubicBezTo>
                  <a:pt x="123" y="173"/>
                  <a:pt x="125" y="174"/>
                  <a:pt x="127" y="173"/>
                </a:cubicBezTo>
                <a:cubicBezTo>
                  <a:pt x="137" y="167"/>
                  <a:pt x="137" y="167"/>
                  <a:pt x="137" y="167"/>
                </a:cubicBezTo>
                <a:cubicBezTo>
                  <a:pt x="138" y="167"/>
                  <a:pt x="139" y="165"/>
                  <a:pt x="138" y="163"/>
                </a:cubicBezTo>
                <a:cubicBezTo>
                  <a:pt x="132" y="148"/>
                  <a:pt x="132" y="148"/>
                  <a:pt x="132" y="148"/>
                </a:cubicBezTo>
                <a:cubicBezTo>
                  <a:pt x="142" y="141"/>
                  <a:pt x="149" y="132"/>
                  <a:pt x="154" y="121"/>
                </a:cubicBezTo>
                <a:cubicBezTo>
                  <a:pt x="170" y="124"/>
                  <a:pt x="170" y="124"/>
                  <a:pt x="170" y="124"/>
                </a:cubicBezTo>
                <a:cubicBezTo>
                  <a:pt x="172" y="124"/>
                  <a:pt x="174" y="123"/>
                  <a:pt x="174" y="122"/>
                </a:cubicBezTo>
                <a:cubicBezTo>
                  <a:pt x="178" y="111"/>
                  <a:pt x="178" y="111"/>
                  <a:pt x="178" y="111"/>
                </a:cubicBezTo>
                <a:cubicBezTo>
                  <a:pt x="178" y="109"/>
                  <a:pt x="177" y="107"/>
                  <a:pt x="176" y="106"/>
                </a:cubicBezTo>
                <a:close/>
                <a:moveTo>
                  <a:pt x="95" y="141"/>
                </a:moveTo>
                <a:cubicBezTo>
                  <a:pt x="67" y="144"/>
                  <a:pt x="42" y="124"/>
                  <a:pt x="39" y="96"/>
                </a:cubicBezTo>
                <a:cubicBezTo>
                  <a:pt x="36" y="69"/>
                  <a:pt x="56" y="44"/>
                  <a:pt x="84" y="41"/>
                </a:cubicBezTo>
                <a:cubicBezTo>
                  <a:pt x="112" y="38"/>
                  <a:pt x="137" y="58"/>
                  <a:pt x="140" y="86"/>
                </a:cubicBezTo>
                <a:cubicBezTo>
                  <a:pt x="143" y="113"/>
                  <a:pt x="123" y="138"/>
                  <a:pt x="95" y="141"/>
                </a:cubicBezTo>
                <a:close/>
                <a:moveTo>
                  <a:pt x="91" y="106"/>
                </a:moveTo>
                <a:cubicBezTo>
                  <a:pt x="83" y="107"/>
                  <a:pt x="76" y="101"/>
                  <a:pt x="75" y="93"/>
                </a:cubicBezTo>
                <a:cubicBezTo>
                  <a:pt x="74" y="84"/>
                  <a:pt x="80" y="77"/>
                  <a:pt x="88" y="76"/>
                </a:cubicBezTo>
                <a:cubicBezTo>
                  <a:pt x="96" y="75"/>
                  <a:pt x="103" y="81"/>
                  <a:pt x="104" y="89"/>
                </a:cubicBezTo>
                <a:cubicBezTo>
                  <a:pt x="105" y="97"/>
                  <a:pt x="99" y="105"/>
                  <a:pt x="91" y="10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6" name="Freeform 22"/>
          <p:cNvSpPr>
            <a:spLocks noEditPoints="1"/>
          </p:cNvSpPr>
          <p:nvPr/>
        </p:nvSpPr>
        <p:spPr bwMode="auto">
          <a:xfrm flipH="1">
            <a:off x="7784346" y="5327724"/>
            <a:ext cx="687633" cy="690198"/>
          </a:xfrm>
          <a:custGeom>
            <a:avLst/>
            <a:gdLst>
              <a:gd name="T0" fmla="*/ 245 w 273"/>
              <a:gd name="T1" fmla="*/ 152 h 274"/>
              <a:gd name="T2" fmla="*/ 239 w 273"/>
              <a:gd name="T3" fmla="*/ 99 h 274"/>
              <a:gd name="T4" fmla="*/ 261 w 273"/>
              <a:gd name="T5" fmla="*/ 77 h 274"/>
              <a:gd name="T6" fmla="*/ 246 w 273"/>
              <a:gd name="T7" fmla="*/ 59 h 274"/>
              <a:gd name="T8" fmla="*/ 184 w 273"/>
              <a:gd name="T9" fmla="*/ 41 h 274"/>
              <a:gd name="T10" fmla="*/ 186 w 273"/>
              <a:gd name="T11" fmla="*/ 7 h 274"/>
              <a:gd name="T12" fmla="*/ 163 w 273"/>
              <a:gd name="T13" fmla="*/ 4 h 274"/>
              <a:gd name="T14" fmla="*/ 150 w 273"/>
              <a:gd name="T15" fmla="*/ 31 h 274"/>
              <a:gd name="T16" fmla="*/ 104 w 273"/>
              <a:gd name="T17" fmla="*/ 35 h 274"/>
              <a:gd name="T18" fmla="*/ 86 w 273"/>
              <a:gd name="T19" fmla="*/ 12 h 274"/>
              <a:gd name="T20" fmla="*/ 63 w 273"/>
              <a:gd name="T21" fmla="*/ 19 h 274"/>
              <a:gd name="T22" fmla="*/ 72 w 273"/>
              <a:gd name="T23" fmla="*/ 51 h 274"/>
              <a:gd name="T24" fmla="*/ 13 w 273"/>
              <a:gd name="T25" fmla="*/ 84 h 274"/>
              <a:gd name="T26" fmla="*/ 1 w 273"/>
              <a:gd name="T27" fmla="*/ 105 h 274"/>
              <a:gd name="T28" fmla="*/ 30 w 273"/>
              <a:gd name="T29" fmla="*/ 123 h 274"/>
              <a:gd name="T30" fmla="*/ 34 w 273"/>
              <a:gd name="T31" fmla="*/ 173 h 274"/>
              <a:gd name="T32" fmla="*/ 11 w 273"/>
              <a:gd name="T33" fmla="*/ 197 h 274"/>
              <a:gd name="T34" fmla="*/ 26 w 273"/>
              <a:gd name="T35" fmla="*/ 214 h 274"/>
              <a:gd name="T36" fmla="*/ 90 w 273"/>
              <a:gd name="T37" fmla="*/ 237 h 274"/>
              <a:gd name="T38" fmla="*/ 90 w 273"/>
              <a:gd name="T39" fmla="*/ 268 h 274"/>
              <a:gd name="T40" fmla="*/ 113 w 273"/>
              <a:gd name="T41" fmla="*/ 270 h 274"/>
              <a:gd name="T42" fmla="*/ 149 w 273"/>
              <a:gd name="T43" fmla="*/ 247 h 274"/>
              <a:gd name="T44" fmla="*/ 187 w 273"/>
              <a:gd name="T45" fmla="*/ 262 h 274"/>
              <a:gd name="T46" fmla="*/ 209 w 273"/>
              <a:gd name="T47" fmla="*/ 255 h 274"/>
              <a:gd name="T48" fmla="*/ 203 w 273"/>
              <a:gd name="T49" fmla="*/ 226 h 274"/>
              <a:gd name="T50" fmla="*/ 260 w 273"/>
              <a:gd name="T51" fmla="*/ 189 h 274"/>
              <a:gd name="T52" fmla="*/ 272 w 273"/>
              <a:gd name="T53" fmla="*/ 169 h 274"/>
              <a:gd name="T54" fmla="*/ 146 w 273"/>
              <a:gd name="T55" fmla="*/ 215 h 274"/>
              <a:gd name="T56" fmla="*/ 129 w 273"/>
              <a:gd name="T57" fmla="*/ 62 h 274"/>
              <a:gd name="T58" fmla="*/ 146 w 273"/>
              <a:gd name="T59" fmla="*/ 215 h 274"/>
              <a:gd name="T60" fmla="*/ 115 w 273"/>
              <a:gd name="T61" fmla="*/ 141 h 274"/>
              <a:gd name="T62" fmla="*/ 160 w 273"/>
              <a:gd name="T63" fmla="*/ 13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3" h="274">
                <a:moveTo>
                  <a:pt x="269" y="162"/>
                </a:moveTo>
                <a:cubicBezTo>
                  <a:pt x="245" y="152"/>
                  <a:pt x="245" y="152"/>
                  <a:pt x="245" y="152"/>
                </a:cubicBezTo>
                <a:cubicBezTo>
                  <a:pt x="246" y="144"/>
                  <a:pt x="246" y="135"/>
                  <a:pt x="245" y="127"/>
                </a:cubicBezTo>
                <a:cubicBezTo>
                  <a:pt x="244" y="117"/>
                  <a:pt x="242" y="108"/>
                  <a:pt x="239" y="99"/>
                </a:cubicBezTo>
                <a:cubicBezTo>
                  <a:pt x="259" y="84"/>
                  <a:pt x="259" y="84"/>
                  <a:pt x="259" y="84"/>
                </a:cubicBezTo>
                <a:cubicBezTo>
                  <a:pt x="262" y="82"/>
                  <a:pt x="262" y="79"/>
                  <a:pt x="261" y="77"/>
                </a:cubicBezTo>
                <a:cubicBezTo>
                  <a:pt x="252" y="61"/>
                  <a:pt x="252" y="61"/>
                  <a:pt x="252" y="61"/>
                </a:cubicBezTo>
                <a:cubicBezTo>
                  <a:pt x="251" y="59"/>
                  <a:pt x="248" y="58"/>
                  <a:pt x="246" y="59"/>
                </a:cubicBezTo>
                <a:cubicBezTo>
                  <a:pt x="221" y="69"/>
                  <a:pt x="221" y="69"/>
                  <a:pt x="221" y="69"/>
                </a:cubicBezTo>
                <a:cubicBezTo>
                  <a:pt x="211" y="57"/>
                  <a:pt x="198" y="47"/>
                  <a:pt x="184" y="41"/>
                </a:cubicBezTo>
                <a:cubicBezTo>
                  <a:pt x="190" y="13"/>
                  <a:pt x="190" y="13"/>
                  <a:pt x="190" y="13"/>
                </a:cubicBezTo>
                <a:cubicBezTo>
                  <a:pt x="190" y="10"/>
                  <a:pt x="189" y="7"/>
                  <a:pt x="186" y="7"/>
                </a:cubicBezTo>
                <a:cubicBezTo>
                  <a:pt x="170" y="1"/>
                  <a:pt x="170" y="1"/>
                  <a:pt x="170" y="1"/>
                </a:cubicBezTo>
                <a:cubicBezTo>
                  <a:pt x="167" y="0"/>
                  <a:pt x="164" y="1"/>
                  <a:pt x="163" y="4"/>
                </a:cubicBezTo>
                <a:cubicBezTo>
                  <a:pt x="150" y="30"/>
                  <a:pt x="150" y="30"/>
                  <a:pt x="150" y="30"/>
                </a:cubicBezTo>
                <a:cubicBezTo>
                  <a:pt x="150" y="31"/>
                  <a:pt x="150" y="31"/>
                  <a:pt x="150" y="31"/>
                </a:cubicBezTo>
                <a:cubicBezTo>
                  <a:pt x="142" y="30"/>
                  <a:pt x="134" y="30"/>
                  <a:pt x="126" y="30"/>
                </a:cubicBezTo>
                <a:cubicBezTo>
                  <a:pt x="118" y="31"/>
                  <a:pt x="111" y="33"/>
                  <a:pt x="104" y="35"/>
                </a:cubicBezTo>
                <a:cubicBezTo>
                  <a:pt x="104" y="35"/>
                  <a:pt x="104" y="35"/>
                  <a:pt x="104" y="35"/>
                </a:cubicBezTo>
                <a:cubicBezTo>
                  <a:pt x="86" y="12"/>
                  <a:pt x="86" y="12"/>
                  <a:pt x="86" y="12"/>
                </a:cubicBezTo>
                <a:cubicBezTo>
                  <a:pt x="84" y="9"/>
                  <a:pt x="81" y="9"/>
                  <a:pt x="78" y="10"/>
                </a:cubicBezTo>
                <a:cubicBezTo>
                  <a:pt x="63" y="19"/>
                  <a:pt x="63" y="19"/>
                  <a:pt x="63" y="19"/>
                </a:cubicBezTo>
                <a:cubicBezTo>
                  <a:pt x="61" y="20"/>
                  <a:pt x="60" y="23"/>
                  <a:pt x="61" y="26"/>
                </a:cubicBezTo>
                <a:cubicBezTo>
                  <a:pt x="72" y="51"/>
                  <a:pt x="72" y="51"/>
                  <a:pt x="72" y="51"/>
                </a:cubicBezTo>
                <a:cubicBezTo>
                  <a:pt x="59" y="61"/>
                  <a:pt x="48" y="74"/>
                  <a:pt x="41" y="89"/>
                </a:cubicBezTo>
                <a:cubicBezTo>
                  <a:pt x="13" y="84"/>
                  <a:pt x="13" y="84"/>
                  <a:pt x="13" y="84"/>
                </a:cubicBezTo>
                <a:cubicBezTo>
                  <a:pt x="10" y="84"/>
                  <a:pt x="7" y="85"/>
                  <a:pt x="7" y="88"/>
                </a:cubicBezTo>
                <a:cubicBezTo>
                  <a:pt x="1" y="105"/>
                  <a:pt x="1" y="105"/>
                  <a:pt x="1" y="105"/>
                </a:cubicBezTo>
                <a:cubicBezTo>
                  <a:pt x="0" y="107"/>
                  <a:pt x="2" y="110"/>
                  <a:pt x="4" y="111"/>
                </a:cubicBezTo>
                <a:cubicBezTo>
                  <a:pt x="30" y="123"/>
                  <a:pt x="30" y="123"/>
                  <a:pt x="30" y="123"/>
                </a:cubicBezTo>
                <a:cubicBezTo>
                  <a:pt x="29" y="132"/>
                  <a:pt x="28" y="141"/>
                  <a:pt x="29" y="150"/>
                </a:cubicBezTo>
                <a:cubicBezTo>
                  <a:pt x="30" y="158"/>
                  <a:pt x="32" y="166"/>
                  <a:pt x="34" y="173"/>
                </a:cubicBezTo>
                <a:cubicBezTo>
                  <a:pt x="12" y="190"/>
                  <a:pt x="12" y="190"/>
                  <a:pt x="12" y="190"/>
                </a:cubicBezTo>
                <a:cubicBezTo>
                  <a:pt x="10" y="191"/>
                  <a:pt x="9" y="194"/>
                  <a:pt x="11" y="197"/>
                </a:cubicBezTo>
                <a:cubicBezTo>
                  <a:pt x="19" y="212"/>
                  <a:pt x="19" y="212"/>
                  <a:pt x="19" y="212"/>
                </a:cubicBezTo>
                <a:cubicBezTo>
                  <a:pt x="20" y="214"/>
                  <a:pt x="23" y="215"/>
                  <a:pt x="26" y="214"/>
                </a:cubicBezTo>
                <a:cubicBezTo>
                  <a:pt x="51" y="204"/>
                  <a:pt x="51" y="204"/>
                  <a:pt x="51" y="204"/>
                </a:cubicBezTo>
                <a:cubicBezTo>
                  <a:pt x="61" y="218"/>
                  <a:pt x="75" y="229"/>
                  <a:pt x="90" y="237"/>
                </a:cubicBezTo>
                <a:cubicBezTo>
                  <a:pt x="86" y="261"/>
                  <a:pt x="86" y="261"/>
                  <a:pt x="86" y="261"/>
                </a:cubicBezTo>
                <a:cubicBezTo>
                  <a:pt x="85" y="264"/>
                  <a:pt x="87" y="267"/>
                  <a:pt x="90" y="268"/>
                </a:cubicBezTo>
                <a:cubicBezTo>
                  <a:pt x="107" y="273"/>
                  <a:pt x="107" y="273"/>
                  <a:pt x="107" y="273"/>
                </a:cubicBezTo>
                <a:cubicBezTo>
                  <a:pt x="109" y="274"/>
                  <a:pt x="112" y="272"/>
                  <a:pt x="113" y="270"/>
                </a:cubicBezTo>
                <a:cubicBezTo>
                  <a:pt x="123" y="246"/>
                  <a:pt x="123" y="246"/>
                  <a:pt x="123" y="246"/>
                </a:cubicBezTo>
                <a:cubicBezTo>
                  <a:pt x="132" y="247"/>
                  <a:pt x="140" y="248"/>
                  <a:pt x="149" y="247"/>
                </a:cubicBezTo>
                <a:cubicBezTo>
                  <a:pt x="157" y="246"/>
                  <a:pt x="165" y="244"/>
                  <a:pt x="172" y="242"/>
                </a:cubicBezTo>
                <a:cubicBezTo>
                  <a:pt x="187" y="262"/>
                  <a:pt x="187" y="262"/>
                  <a:pt x="187" y="262"/>
                </a:cubicBezTo>
                <a:cubicBezTo>
                  <a:pt x="189" y="264"/>
                  <a:pt x="192" y="265"/>
                  <a:pt x="194" y="263"/>
                </a:cubicBezTo>
                <a:cubicBezTo>
                  <a:pt x="209" y="255"/>
                  <a:pt x="209" y="255"/>
                  <a:pt x="209" y="255"/>
                </a:cubicBezTo>
                <a:cubicBezTo>
                  <a:pt x="212" y="254"/>
                  <a:pt x="213" y="251"/>
                  <a:pt x="212" y="248"/>
                </a:cubicBezTo>
                <a:cubicBezTo>
                  <a:pt x="203" y="226"/>
                  <a:pt x="203" y="226"/>
                  <a:pt x="203" y="226"/>
                </a:cubicBezTo>
                <a:cubicBezTo>
                  <a:pt x="217" y="215"/>
                  <a:pt x="228" y="201"/>
                  <a:pt x="236" y="185"/>
                </a:cubicBezTo>
                <a:cubicBezTo>
                  <a:pt x="260" y="189"/>
                  <a:pt x="260" y="189"/>
                  <a:pt x="260" y="189"/>
                </a:cubicBezTo>
                <a:cubicBezTo>
                  <a:pt x="263" y="190"/>
                  <a:pt x="266" y="188"/>
                  <a:pt x="266" y="185"/>
                </a:cubicBezTo>
                <a:cubicBezTo>
                  <a:pt x="272" y="169"/>
                  <a:pt x="272" y="169"/>
                  <a:pt x="272" y="169"/>
                </a:cubicBezTo>
                <a:cubicBezTo>
                  <a:pt x="273" y="166"/>
                  <a:pt x="271" y="163"/>
                  <a:pt x="269" y="162"/>
                </a:cubicBezTo>
                <a:close/>
                <a:moveTo>
                  <a:pt x="146" y="215"/>
                </a:moveTo>
                <a:cubicBezTo>
                  <a:pt x="103" y="220"/>
                  <a:pt x="65" y="189"/>
                  <a:pt x="61" y="147"/>
                </a:cubicBezTo>
                <a:cubicBezTo>
                  <a:pt x="56" y="105"/>
                  <a:pt x="87" y="67"/>
                  <a:pt x="129" y="62"/>
                </a:cubicBezTo>
                <a:cubicBezTo>
                  <a:pt x="171" y="58"/>
                  <a:pt x="209" y="88"/>
                  <a:pt x="214" y="130"/>
                </a:cubicBezTo>
                <a:cubicBezTo>
                  <a:pt x="218" y="173"/>
                  <a:pt x="188" y="210"/>
                  <a:pt x="146" y="215"/>
                </a:cubicBezTo>
                <a:close/>
                <a:moveTo>
                  <a:pt x="140" y="161"/>
                </a:moveTo>
                <a:cubicBezTo>
                  <a:pt x="127" y="162"/>
                  <a:pt x="116" y="153"/>
                  <a:pt x="115" y="141"/>
                </a:cubicBezTo>
                <a:cubicBezTo>
                  <a:pt x="114" y="129"/>
                  <a:pt x="123" y="117"/>
                  <a:pt x="135" y="116"/>
                </a:cubicBezTo>
                <a:cubicBezTo>
                  <a:pt x="147" y="115"/>
                  <a:pt x="159" y="124"/>
                  <a:pt x="160" y="136"/>
                </a:cubicBezTo>
                <a:cubicBezTo>
                  <a:pt x="161" y="149"/>
                  <a:pt x="152" y="160"/>
                  <a:pt x="140" y="16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7" name="Freeform 25"/>
          <p:cNvSpPr>
            <a:spLocks noEditPoints="1"/>
          </p:cNvSpPr>
          <p:nvPr/>
        </p:nvSpPr>
        <p:spPr bwMode="auto">
          <a:xfrm flipH="1">
            <a:off x="10413003" y="2690089"/>
            <a:ext cx="679935" cy="685067"/>
          </a:xfrm>
          <a:custGeom>
            <a:avLst/>
            <a:gdLst>
              <a:gd name="T0" fmla="*/ 244 w 270"/>
              <a:gd name="T1" fmla="*/ 160 h 272"/>
              <a:gd name="T2" fmla="*/ 242 w 270"/>
              <a:gd name="T3" fmla="*/ 106 h 272"/>
              <a:gd name="T4" fmla="*/ 266 w 270"/>
              <a:gd name="T5" fmla="*/ 85 h 272"/>
              <a:gd name="T6" fmla="*/ 252 w 270"/>
              <a:gd name="T7" fmla="*/ 66 h 272"/>
              <a:gd name="T8" fmla="*/ 192 w 270"/>
              <a:gd name="T9" fmla="*/ 42 h 272"/>
              <a:gd name="T10" fmla="*/ 197 w 270"/>
              <a:gd name="T11" fmla="*/ 8 h 272"/>
              <a:gd name="T12" fmla="*/ 173 w 270"/>
              <a:gd name="T13" fmla="*/ 4 h 272"/>
              <a:gd name="T14" fmla="*/ 158 w 270"/>
              <a:gd name="T15" fmla="*/ 29 h 272"/>
              <a:gd name="T16" fmla="*/ 111 w 270"/>
              <a:gd name="T17" fmla="*/ 30 h 272"/>
              <a:gd name="T18" fmla="*/ 94 w 270"/>
              <a:gd name="T19" fmla="*/ 5 h 272"/>
              <a:gd name="T20" fmla="*/ 71 w 270"/>
              <a:gd name="T21" fmla="*/ 10 h 272"/>
              <a:gd name="T22" fmla="*/ 78 w 270"/>
              <a:gd name="T23" fmla="*/ 44 h 272"/>
              <a:gd name="T24" fmla="*/ 15 w 270"/>
              <a:gd name="T25" fmla="*/ 72 h 272"/>
              <a:gd name="T26" fmla="*/ 1 w 270"/>
              <a:gd name="T27" fmla="*/ 92 h 272"/>
              <a:gd name="T28" fmla="*/ 28 w 270"/>
              <a:gd name="T29" fmla="*/ 112 h 272"/>
              <a:gd name="T30" fmla="*/ 29 w 270"/>
              <a:gd name="T31" fmla="*/ 164 h 272"/>
              <a:gd name="T32" fmla="*/ 3 w 270"/>
              <a:gd name="T33" fmla="*/ 185 h 272"/>
              <a:gd name="T34" fmla="*/ 17 w 270"/>
              <a:gd name="T35" fmla="*/ 204 h 272"/>
              <a:gd name="T36" fmla="*/ 80 w 270"/>
              <a:gd name="T37" fmla="*/ 232 h 272"/>
              <a:gd name="T38" fmla="*/ 77 w 270"/>
              <a:gd name="T39" fmla="*/ 264 h 272"/>
              <a:gd name="T40" fmla="*/ 100 w 270"/>
              <a:gd name="T41" fmla="*/ 268 h 272"/>
              <a:gd name="T42" fmla="*/ 138 w 270"/>
              <a:gd name="T43" fmla="*/ 248 h 272"/>
              <a:gd name="T44" fmla="*/ 175 w 270"/>
              <a:gd name="T45" fmla="*/ 266 h 272"/>
              <a:gd name="T46" fmla="*/ 199 w 270"/>
              <a:gd name="T47" fmla="*/ 261 h 272"/>
              <a:gd name="T48" fmla="*/ 194 w 270"/>
              <a:gd name="T49" fmla="*/ 231 h 272"/>
              <a:gd name="T50" fmla="*/ 256 w 270"/>
              <a:gd name="T51" fmla="*/ 199 h 272"/>
              <a:gd name="T52" fmla="*/ 269 w 270"/>
              <a:gd name="T53" fmla="*/ 179 h 272"/>
              <a:gd name="T54" fmla="*/ 138 w 270"/>
              <a:gd name="T55" fmla="*/ 215 h 272"/>
              <a:gd name="T56" fmla="*/ 134 w 270"/>
              <a:gd name="T57" fmla="*/ 59 h 272"/>
              <a:gd name="T58" fmla="*/ 138 w 270"/>
              <a:gd name="T59" fmla="*/ 215 h 272"/>
              <a:gd name="T60" fmla="*/ 97 w 270"/>
              <a:gd name="T61" fmla="*/ 138 h 272"/>
              <a:gd name="T62" fmla="*/ 174 w 270"/>
              <a:gd name="T63" fmla="*/ 136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0" h="272">
                <a:moveTo>
                  <a:pt x="267" y="172"/>
                </a:moveTo>
                <a:cubicBezTo>
                  <a:pt x="244" y="160"/>
                  <a:pt x="244" y="160"/>
                  <a:pt x="244" y="160"/>
                </a:cubicBezTo>
                <a:cubicBezTo>
                  <a:pt x="246" y="152"/>
                  <a:pt x="246" y="143"/>
                  <a:pt x="246" y="135"/>
                </a:cubicBezTo>
                <a:cubicBezTo>
                  <a:pt x="246" y="125"/>
                  <a:pt x="244" y="115"/>
                  <a:pt x="242" y="106"/>
                </a:cubicBezTo>
                <a:cubicBezTo>
                  <a:pt x="264" y="92"/>
                  <a:pt x="264" y="92"/>
                  <a:pt x="264" y="92"/>
                </a:cubicBezTo>
                <a:cubicBezTo>
                  <a:pt x="266" y="91"/>
                  <a:pt x="267" y="88"/>
                  <a:pt x="266" y="85"/>
                </a:cubicBezTo>
                <a:cubicBezTo>
                  <a:pt x="259" y="69"/>
                  <a:pt x="259" y="69"/>
                  <a:pt x="259" y="69"/>
                </a:cubicBezTo>
                <a:cubicBezTo>
                  <a:pt x="258" y="67"/>
                  <a:pt x="255" y="65"/>
                  <a:pt x="252" y="66"/>
                </a:cubicBezTo>
                <a:cubicBezTo>
                  <a:pt x="226" y="74"/>
                  <a:pt x="226" y="74"/>
                  <a:pt x="226" y="74"/>
                </a:cubicBezTo>
                <a:cubicBezTo>
                  <a:pt x="217" y="61"/>
                  <a:pt x="205" y="50"/>
                  <a:pt x="192" y="42"/>
                </a:cubicBezTo>
                <a:cubicBezTo>
                  <a:pt x="200" y="15"/>
                  <a:pt x="200" y="15"/>
                  <a:pt x="200" y="15"/>
                </a:cubicBezTo>
                <a:cubicBezTo>
                  <a:pt x="200" y="12"/>
                  <a:pt x="199" y="9"/>
                  <a:pt x="197" y="8"/>
                </a:cubicBezTo>
                <a:cubicBezTo>
                  <a:pt x="180" y="1"/>
                  <a:pt x="180" y="1"/>
                  <a:pt x="180" y="1"/>
                </a:cubicBezTo>
                <a:cubicBezTo>
                  <a:pt x="178" y="0"/>
                  <a:pt x="175" y="1"/>
                  <a:pt x="173" y="4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0" y="28"/>
                  <a:pt x="142" y="27"/>
                  <a:pt x="133" y="27"/>
                </a:cubicBezTo>
                <a:cubicBezTo>
                  <a:pt x="126" y="27"/>
                  <a:pt x="118" y="28"/>
                  <a:pt x="111" y="30"/>
                </a:cubicBezTo>
                <a:cubicBezTo>
                  <a:pt x="111" y="29"/>
                  <a:pt x="111" y="29"/>
                  <a:pt x="111" y="29"/>
                </a:cubicBezTo>
                <a:cubicBezTo>
                  <a:pt x="94" y="5"/>
                  <a:pt x="94" y="5"/>
                  <a:pt x="94" y="5"/>
                </a:cubicBezTo>
                <a:cubicBezTo>
                  <a:pt x="93" y="2"/>
                  <a:pt x="89" y="1"/>
                  <a:pt x="87" y="3"/>
                </a:cubicBezTo>
                <a:cubicBezTo>
                  <a:pt x="71" y="10"/>
                  <a:pt x="71" y="10"/>
                  <a:pt x="71" y="10"/>
                </a:cubicBezTo>
                <a:cubicBezTo>
                  <a:pt x="69" y="11"/>
                  <a:pt x="67" y="14"/>
                  <a:pt x="68" y="17"/>
                </a:cubicBezTo>
                <a:cubicBezTo>
                  <a:pt x="78" y="44"/>
                  <a:pt x="78" y="44"/>
                  <a:pt x="78" y="44"/>
                </a:cubicBezTo>
                <a:cubicBezTo>
                  <a:pt x="63" y="53"/>
                  <a:pt x="51" y="65"/>
                  <a:pt x="42" y="79"/>
                </a:cubicBezTo>
                <a:cubicBezTo>
                  <a:pt x="15" y="72"/>
                  <a:pt x="15" y="72"/>
                  <a:pt x="15" y="72"/>
                </a:cubicBezTo>
                <a:cubicBezTo>
                  <a:pt x="12" y="71"/>
                  <a:pt x="9" y="73"/>
                  <a:pt x="8" y="75"/>
                </a:cubicBezTo>
                <a:cubicBezTo>
                  <a:pt x="1" y="92"/>
                  <a:pt x="1" y="92"/>
                  <a:pt x="1" y="92"/>
                </a:cubicBezTo>
                <a:cubicBezTo>
                  <a:pt x="0" y="94"/>
                  <a:pt x="1" y="97"/>
                  <a:pt x="4" y="99"/>
                </a:cubicBezTo>
                <a:cubicBezTo>
                  <a:pt x="28" y="112"/>
                  <a:pt x="28" y="112"/>
                  <a:pt x="28" y="112"/>
                </a:cubicBezTo>
                <a:cubicBezTo>
                  <a:pt x="26" y="121"/>
                  <a:pt x="25" y="130"/>
                  <a:pt x="26" y="140"/>
                </a:cubicBezTo>
                <a:cubicBezTo>
                  <a:pt x="26" y="148"/>
                  <a:pt x="27" y="156"/>
                  <a:pt x="29" y="164"/>
                </a:cubicBezTo>
                <a:cubicBezTo>
                  <a:pt x="5" y="178"/>
                  <a:pt x="5" y="178"/>
                  <a:pt x="5" y="178"/>
                </a:cubicBezTo>
                <a:cubicBezTo>
                  <a:pt x="2" y="180"/>
                  <a:pt x="1" y="183"/>
                  <a:pt x="3" y="185"/>
                </a:cubicBezTo>
                <a:cubicBezTo>
                  <a:pt x="10" y="202"/>
                  <a:pt x="10" y="202"/>
                  <a:pt x="10" y="202"/>
                </a:cubicBezTo>
                <a:cubicBezTo>
                  <a:pt x="11" y="204"/>
                  <a:pt x="14" y="205"/>
                  <a:pt x="17" y="204"/>
                </a:cubicBezTo>
                <a:cubicBezTo>
                  <a:pt x="43" y="196"/>
                  <a:pt x="43" y="196"/>
                  <a:pt x="43" y="196"/>
                </a:cubicBezTo>
                <a:cubicBezTo>
                  <a:pt x="52" y="211"/>
                  <a:pt x="65" y="224"/>
                  <a:pt x="80" y="232"/>
                </a:cubicBezTo>
                <a:cubicBezTo>
                  <a:pt x="74" y="257"/>
                  <a:pt x="74" y="257"/>
                  <a:pt x="74" y="257"/>
                </a:cubicBezTo>
                <a:cubicBezTo>
                  <a:pt x="73" y="260"/>
                  <a:pt x="74" y="263"/>
                  <a:pt x="77" y="264"/>
                </a:cubicBezTo>
                <a:cubicBezTo>
                  <a:pt x="93" y="270"/>
                  <a:pt x="93" y="270"/>
                  <a:pt x="93" y="270"/>
                </a:cubicBezTo>
                <a:cubicBezTo>
                  <a:pt x="96" y="272"/>
                  <a:pt x="99" y="270"/>
                  <a:pt x="100" y="268"/>
                </a:cubicBezTo>
                <a:cubicBezTo>
                  <a:pt x="113" y="245"/>
                  <a:pt x="113" y="245"/>
                  <a:pt x="113" y="245"/>
                </a:cubicBezTo>
                <a:cubicBezTo>
                  <a:pt x="121" y="247"/>
                  <a:pt x="130" y="248"/>
                  <a:pt x="138" y="248"/>
                </a:cubicBezTo>
                <a:cubicBezTo>
                  <a:pt x="147" y="247"/>
                  <a:pt x="155" y="246"/>
                  <a:pt x="162" y="244"/>
                </a:cubicBezTo>
                <a:cubicBezTo>
                  <a:pt x="175" y="266"/>
                  <a:pt x="175" y="266"/>
                  <a:pt x="175" y="266"/>
                </a:cubicBezTo>
                <a:cubicBezTo>
                  <a:pt x="177" y="269"/>
                  <a:pt x="180" y="270"/>
                  <a:pt x="182" y="268"/>
                </a:cubicBezTo>
                <a:cubicBezTo>
                  <a:pt x="199" y="261"/>
                  <a:pt x="199" y="261"/>
                  <a:pt x="199" y="261"/>
                </a:cubicBezTo>
                <a:cubicBezTo>
                  <a:pt x="201" y="260"/>
                  <a:pt x="203" y="257"/>
                  <a:pt x="202" y="254"/>
                </a:cubicBezTo>
                <a:cubicBezTo>
                  <a:pt x="194" y="231"/>
                  <a:pt x="194" y="231"/>
                  <a:pt x="194" y="231"/>
                </a:cubicBezTo>
                <a:cubicBezTo>
                  <a:pt x="210" y="221"/>
                  <a:pt x="222" y="208"/>
                  <a:pt x="231" y="193"/>
                </a:cubicBezTo>
                <a:cubicBezTo>
                  <a:pt x="256" y="199"/>
                  <a:pt x="256" y="199"/>
                  <a:pt x="256" y="199"/>
                </a:cubicBezTo>
                <a:cubicBezTo>
                  <a:pt x="259" y="200"/>
                  <a:pt x="262" y="198"/>
                  <a:pt x="262" y="196"/>
                </a:cubicBezTo>
                <a:cubicBezTo>
                  <a:pt x="269" y="179"/>
                  <a:pt x="269" y="179"/>
                  <a:pt x="269" y="179"/>
                </a:cubicBezTo>
                <a:cubicBezTo>
                  <a:pt x="270" y="177"/>
                  <a:pt x="269" y="174"/>
                  <a:pt x="267" y="172"/>
                </a:cubicBezTo>
                <a:close/>
                <a:moveTo>
                  <a:pt x="138" y="215"/>
                </a:moveTo>
                <a:cubicBezTo>
                  <a:pt x="95" y="216"/>
                  <a:pt x="59" y="182"/>
                  <a:pt x="58" y="139"/>
                </a:cubicBezTo>
                <a:cubicBezTo>
                  <a:pt x="57" y="96"/>
                  <a:pt x="91" y="60"/>
                  <a:pt x="134" y="59"/>
                </a:cubicBezTo>
                <a:cubicBezTo>
                  <a:pt x="177" y="58"/>
                  <a:pt x="213" y="92"/>
                  <a:pt x="214" y="136"/>
                </a:cubicBezTo>
                <a:cubicBezTo>
                  <a:pt x="215" y="179"/>
                  <a:pt x="181" y="214"/>
                  <a:pt x="138" y="215"/>
                </a:cubicBezTo>
                <a:close/>
                <a:moveTo>
                  <a:pt x="137" y="176"/>
                </a:moveTo>
                <a:cubicBezTo>
                  <a:pt x="116" y="176"/>
                  <a:pt x="98" y="160"/>
                  <a:pt x="97" y="138"/>
                </a:cubicBezTo>
                <a:cubicBezTo>
                  <a:pt x="97" y="117"/>
                  <a:pt x="114" y="99"/>
                  <a:pt x="135" y="99"/>
                </a:cubicBezTo>
                <a:cubicBezTo>
                  <a:pt x="156" y="98"/>
                  <a:pt x="174" y="115"/>
                  <a:pt x="174" y="136"/>
                </a:cubicBezTo>
                <a:cubicBezTo>
                  <a:pt x="175" y="158"/>
                  <a:pt x="158" y="175"/>
                  <a:pt x="137" y="1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8" name="Freeform 26"/>
          <p:cNvSpPr>
            <a:spLocks noEditPoints="1"/>
          </p:cNvSpPr>
          <p:nvPr/>
        </p:nvSpPr>
        <p:spPr bwMode="auto">
          <a:xfrm flipH="1">
            <a:off x="7444379" y="3641999"/>
            <a:ext cx="679935" cy="685067"/>
          </a:xfrm>
          <a:custGeom>
            <a:avLst/>
            <a:gdLst>
              <a:gd name="T0" fmla="*/ 244 w 270"/>
              <a:gd name="T1" fmla="*/ 160 h 272"/>
              <a:gd name="T2" fmla="*/ 242 w 270"/>
              <a:gd name="T3" fmla="*/ 106 h 272"/>
              <a:gd name="T4" fmla="*/ 266 w 270"/>
              <a:gd name="T5" fmla="*/ 86 h 272"/>
              <a:gd name="T6" fmla="*/ 252 w 270"/>
              <a:gd name="T7" fmla="*/ 67 h 272"/>
              <a:gd name="T8" fmla="*/ 192 w 270"/>
              <a:gd name="T9" fmla="*/ 42 h 272"/>
              <a:gd name="T10" fmla="*/ 197 w 270"/>
              <a:gd name="T11" fmla="*/ 9 h 272"/>
              <a:gd name="T12" fmla="*/ 173 w 270"/>
              <a:gd name="T13" fmla="*/ 4 h 272"/>
              <a:gd name="T14" fmla="*/ 158 w 270"/>
              <a:gd name="T15" fmla="*/ 30 h 272"/>
              <a:gd name="T16" fmla="*/ 111 w 270"/>
              <a:gd name="T17" fmla="*/ 30 h 272"/>
              <a:gd name="T18" fmla="*/ 94 w 270"/>
              <a:gd name="T19" fmla="*/ 5 h 272"/>
              <a:gd name="T20" fmla="*/ 71 w 270"/>
              <a:gd name="T21" fmla="*/ 11 h 272"/>
              <a:gd name="T22" fmla="*/ 78 w 270"/>
              <a:gd name="T23" fmla="*/ 44 h 272"/>
              <a:gd name="T24" fmla="*/ 15 w 270"/>
              <a:gd name="T25" fmla="*/ 72 h 272"/>
              <a:gd name="T26" fmla="*/ 1 w 270"/>
              <a:gd name="T27" fmla="*/ 92 h 272"/>
              <a:gd name="T28" fmla="*/ 29 w 270"/>
              <a:gd name="T29" fmla="*/ 112 h 272"/>
              <a:gd name="T30" fmla="*/ 29 w 270"/>
              <a:gd name="T31" fmla="*/ 164 h 272"/>
              <a:gd name="T32" fmla="*/ 3 w 270"/>
              <a:gd name="T33" fmla="*/ 186 h 272"/>
              <a:gd name="T34" fmla="*/ 17 w 270"/>
              <a:gd name="T35" fmla="*/ 205 h 272"/>
              <a:gd name="T36" fmla="*/ 80 w 270"/>
              <a:gd name="T37" fmla="*/ 233 h 272"/>
              <a:gd name="T38" fmla="*/ 77 w 270"/>
              <a:gd name="T39" fmla="*/ 264 h 272"/>
              <a:gd name="T40" fmla="*/ 100 w 270"/>
              <a:gd name="T41" fmla="*/ 268 h 272"/>
              <a:gd name="T42" fmla="*/ 139 w 270"/>
              <a:gd name="T43" fmla="*/ 248 h 272"/>
              <a:gd name="T44" fmla="*/ 176 w 270"/>
              <a:gd name="T45" fmla="*/ 266 h 272"/>
              <a:gd name="T46" fmla="*/ 199 w 270"/>
              <a:gd name="T47" fmla="*/ 261 h 272"/>
              <a:gd name="T48" fmla="*/ 195 w 270"/>
              <a:gd name="T49" fmla="*/ 231 h 272"/>
              <a:gd name="T50" fmla="*/ 256 w 270"/>
              <a:gd name="T51" fmla="*/ 199 h 272"/>
              <a:gd name="T52" fmla="*/ 269 w 270"/>
              <a:gd name="T53" fmla="*/ 179 h 272"/>
              <a:gd name="T54" fmla="*/ 138 w 270"/>
              <a:gd name="T55" fmla="*/ 216 h 272"/>
              <a:gd name="T56" fmla="*/ 134 w 270"/>
              <a:gd name="T57" fmla="*/ 60 h 272"/>
              <a:gd name="T58" fmla="*/ 138 w 270"/>
              <a:gd name="T59" fmla="*/ 216 h 272"/>
              <a:gd name="T60" fmla="*/ 97 w 270"/>
              <a:gd name="T61" fmla="*/ 139 h 272"/>
              <a:gd name="T62" fmla="*/ 175 w 270"/>
              <a:gd name="T63" fmla="*/ 137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0" h="272">
                <a:moveTo>
                  <a:pt x="267" y="172"/>
                </a:moveTo>
                <a:cubicBezTo>
                  <a:pt x="244" y="160"/>
                  <a:pt x="244" y="160"/>
                  <a:pt x="244" y="160"/>
                </a:cubicBezTo>
                <a:cubicBezTo>
                  <a:pt x="246" y="152"/>
                  <a:pt x="246" y="144"/>
                  <a:pt x="246" y="135"/>
                </a:cubicBezTo>
                <a:cubicBezTo>
                  <a:pt x="246" y="125"/>
                  <a:pt x="244" y="116"/>
                  <a:pt x="242" y="106"/>
                </a:cubicBezTo>
                <a:cubicBezTo>
                  <a:pt x="264" y="93"/>
                  <a:pt x="264" y="93"/>
                  <a:pt x="264" y="93"/>
                </a:cubicBezTo>
                <a:cubicBezTo>
                  <a:pt x="267" y="91"/>
                  <a:pt x="268" y="88"/>
                  <a:pt x="266" y="86"/>
                </a:cubicBezTo>
                <a:cubicBezTo>
                  <a:pt x="259" y="69"/>
                  <a:pt x="259" y="69"/>
                  <a:pt x="259" y="69"/>
                </a:cubicBezTo>
                <a:cubicBezTo>
                  <a:pt x="258" y="67"/>
                  <a:pt x="255" y="66"/>
                  <a:pt x="252" y="67"/>
                </a:cubicBezTo>
                <a:cubicBezTo>
                  <a:pt x="227" y="75"/>
                  <a:pt x="227" y="75"/>
                  <a:pt x="227" y="75"/>
                </a:cubicBezTo>
                <a:cubicBezTo>
                  <a:pt x="217" y="62"/>
                  <a:pt x="206" y="51"/>
                  <a:pt x="192" y="42"/>
                </a:cubicBezTo>
                <a:cubicBezTo>
                  <a:pt x="200" y="15"/>
                  <a:pt x="200" y="15"/>
                  <a:pt x="200" y="15"/>
                </a:cubicBezTo>
                <a:cubicBezTo>
                  <a:pt x="201" y="12"/>
                  <a:pt x="199" y="9"/>
                  <a:pt x="197" y="9"/>
                </a:cubicBezTo>
                <a:cubicBezTo>
                  <a:pt x="180" y="1"/>
                  <a:pt x="180" y="1"/>
                  <a:pt x="180" y="1"/>
                </a:cubicBezTo>
                <a:cubicBezTo>
                  <a:pt x="178" y="0"/>
                  <a:pt x="175" y="1"/>
                  <a:pt x="173" y="4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50" y="28"/>
                  <a:pt x="142" y="27"/>
                  <a:pt x="133" y="27"/>
                </a:cubicBezTo>
                <a:cubicBezTo>
                  <a:pt x="126" y="28"/>
                  <a:pt x="118" y="29"/>
                  <a:pt x="111" y="30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94" y="5"/>
                  <a:pt x="94" y="5"/>
                  <a:pt x="94" y="5"/>
                </a:cubicBezTo>
                <a:cubicBezTo>
                  <a:pt x="93" y="2"/>
                  <a:pt x="90" y="1"/>
                  <a:pt x="87" y="3"/>
                </a:cubicBezTo>
                <a:cubicBezTo>
                  <a:pt x="71" y="11"/>
                  <a:pt x="71" y="11"/>
                  <a:pt x="71" y="11"/>
                </a:cubicBezTo>
                <a:cubicBezTo>
                  <a:pt x="69" y="12"/>
                  <a:pt x="68" y="15"/>
                  <a:pt x="69" y="18"/>
                </a:cubicBezTo>
                <a:cubicBezTo>
                  <a:pt x="78" y="44"/>
                  <a:pt x="78" y="44"/>
                  <a:pt x="78" y="44"/>
                </a:cubicBezTo>
                <a:cubicBezTo>
                  <a:pt x="63" y="53"/>
                  <a:pt x="51" y="65"/>
                  <a:pt x="42" y="79"/>
                </a:cubicBezTo>
                <a:cubicBezTo>
                  <a:pt x="15" y="72"/>
                  <a:pt x="15" y="72"/>
                  <a:pt x="15" y="72"/>
                </a:cubicBezTo>
                <a:cubicBezTo>
                  <a:pt x="12" y="71"/>
                  <a:pt x="9" y="73"/>
                  <a:pt x="8" y="75"/>
                </a:cubicBezTo>
                <a:cubicBezTo>
                  <a:pt x="1" y="92"/>
                  <a:pt x="1" y="92"/>
                  <a:pt x="1" y="92"/>
                </a:cubicBezTo>
                <a:cubicBezTo>
                  <a:pt x="0" y="94"/>
                  <a:pt x="1" y="97"/>
                  <a:pt x="4" y="99"/>
                </a:cubicBezTo>
                <a:cubicBezTo>
                  <a:pt x="29" y="112"/>
                  <a:pt x="29" y="112"/>
                  <a:pt x="29" y="112"/>
                </a:cubicBezTo>
                <a:cubicBezTo>
                  <a:pt x="27" y="121"/>
                  <a:pt x="26" y="131"/>
                  <a:pt x="26" y="140"/>
                </a:cubicBezTo>
                <a:cubicBezTo>
                  <a:pt x="26" y="148"/>
                  <a:pt x="27" y="156"/>
                  <a:pt x="29" y="164"/>
                </a:cubicBezTo>
                <a:cubicBezTo>
                  <a:pt x="5" y="179"/>
                  <a:pt x="5" y="179"/>
                  <a:pt x="5" y="179"/>
                </a:cubicBezTo>
                <a:cubicBezTo>
                  <a:pt x="3" y="180"/>
                  <a:pt x="2" y="183"/>
                  <a:pt x="3" y="186"/>
                </a:cubicBezTo>
                <a:cubicBezTo>
                  <a:pt x="10" y="202"/>
                  <a:pt x="10" y="202"/>
                  <a:pt x="10" y="202"/>
                </a:cubicBezTo>
                <a:cubicBezTo>
                  <a:pt x="11" y="204"/>
                  <a:pt x="14" y="206"/>
                  <a:pt x="17" y="205"/>
                </a:cubicBezTo>
                <a:cubicBezTo>
                  <a:pt x="43" y="197"/>
                  <a:pt x="43" y="197"/>
                  <a:pt x="43" y="197"/>
                </a:cubicBezTo>
                <a:cubicBezTo>
                  <a:pt x="52" y="211"/>
                  <a:pt x="65" y="224"/>
                  <a:pt x="80" y="233"/>
                </a:cubicBezTo>
                <a:cubicBezTo>
                  <a:pt x="74" y="257"/>
                  <a:pt x="74" y="257"/>
                  <a:pt x="74" y="257"/>
                </a:cubicBezTo>
                <a:cubicBezTo>
                  <a:pt x="73" y="260"/>
                  <a:pt x="74" y="263"/>
                  <a:pt x="77" y="264"/>
                </a:cubicBezTo>
                <a:cubicBezTo>
                  <a:pt x="93" y="271"/>
                  <a:pt x="93" y="271"/>
                  <a:pt x="93" y="271"/>
                </a:cubicBezTo>
                <a:cubicBezTo>
                  <a:pt x="96" y="272"/>
                  <a:pt x="99" y="271"/>
                  <a:pt x="100" y="268"/>
                </a:cubicBezTo>
                <a:cubicBezTo>
                  <a:pt x="113" y="245"/>
                  <a:pt x="113" y="245"/>
                  <a:pt x="113" y="245"/>
                </a:cubicBezTo>
                <a:cubicBezTo>
                  <a:pt x="121" y="247"/>
                  <a:pt x="130" y="248"/>
                  <a:pt x="139" y="248"/>
                </a:cubicBezTo>
                <a:cubicBezTo>
                  <a:pt x="147" y="248"/>
                  <a:pt x="155" y="247"/>
                  <a:pt x="162" y="245"/>
                </a:cubicBezTo>
                <a:cubicBezTo>
                  <a:pt x="176" y="266"/>
                  <a:pt x="176" y="266"/>
                  <a:pt x="176" y="266"/>
                </a:cubicBezTo>
                <a:cubicBezTo>
                  <a:pt x="177" y="269"/>
                  <a:pt x="180" y="270"/>
                  <a:pt x="183" y="269"/>
                </a:cubicBezTo>
                <a:cubicBezTo>
                  <a:pt x="199" y="261"/>
                  <a:pt x="199" y="261"/>
                  <a:pt x="199" y="261"/>
                </a:cubicBezTo>
                <a:cubicBezTo>
                  <a:pt x="201" y="260"/>
                  <a:pt x="203" y="257"/>
                  <a:pt x="202" y="254"/>
                </a:cubicBezTo>
                <a:cubicBezTo>
                  <a:pt x="195" y="231"/>
                  <a:pt x="195" y="231"/>
                  <a:pt x="195" y="231"/>
                </a:cubicBezTo>
                <a:cubicBezTo>
                  <a:pt x="210" y="221"/>
                  <a:pt x="223" y="208"/>
                  <a:pt x="232" y="193"/>
                </a:cubicBezTo>
                <a:cubicBezTo>
                  <a:pt x="256" y="199"/>
                  <a:pt x="256" y="199"/>
                  <a:pt x="256" y="199"/>
                </a:cubicBezTo>
                <a:cubicBezTo>
                  <a:pt x="259" y="200"/>
                  <a:pt x="262" y="199"/>
                  <a:pt x="263" y="196"/>
                </a:cubicBezTo>
                <a:cubicBezTo>
                  <a:pt x="269" y="179"/>
                  <a:pt x="269" y="179"/>
                  <a:pt x="269" y="179"/>
                </a:cubicBezTo>
                <a:cubicBezTo>
                  <a:pt x="270" y="177"/>
                  <a:pt x="269" y="174"/>
                  <a:pt x="267" y="172"/>
                </a:cubicBezTo>
                <a:close/>
                <a:moveTo>
                  <a:pt x="138" y="216"/>
                </a:moveTo>
                <a:cubicBezTo>
                  <a:pt x="95" y="217"/>
                  <a:pt x="59" y="183"/>
                  <a:pt x="58" y="139"/>
                </a:cubicBezTo>
                <a:cubicBezTo>
                  <a:pt x="57" y="96"/>
                  <a:pt x="91" y="61"/>
                  <a:pt x="134" y="60"/>
                </a:cubicBezTo>
                <a:cubicBezTo>
                  <a:pt x="177" y="59"/>
                  <a:pt x="213" y="93"/>
                  <a:pt x="214" y="136"/>
                </a:cubicBezTo>
                <a:cubicBezTo>
                  <a:pt x="215" y="179"/>
                  <a:pt x="181" y="215"/>
                  <a:pt x="138" y="216"/>
                </a:cubicBezTo>
                <a:close/>
                <a:moveTo>
                  <a:pt x="137" y="176"/>
                </a:moveTo>
                <a:cubicBezTo>
                  <a:pt x="116" y="177"/>
                  <a:pt x="98" y="160"/>
                  <a:pt x="97" y="139"/>
                </a:cubicBezTo>
                <a:cubicBezTo>
                  <a:pt x="97" y="117"/>
                  <a:pt x="114" y="100"/>
                  <a:pt x="135" y="99"/>
                </a:cubicBezTo>
                <a:cubicBezTo>
                  <a:pt x="156" y="99"/>
                  <a:pt x="174" y="115"/>
                  <a:pt x="175" y="137"/>
                </a:cubicBezTo>
                <a:cubicBezTo>
                  <a:pt x="175" y="158"/>
                  <a:pt x="158" y="176"/>
                  <a:pt x="137" y="1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19" name="Freeform 28"/>
          <p:cNvSpPr>
            <a:spLocks noEditPoints="1"/>
          </p:cNvSpPr>
          <p:nvPr/>
        </p:nvSpPr>
        <p:spPr bwMode="auto">
          <a:xfrm flipH="1">
            <a:off x="10334746" y="3411077"/>
            <a:ext cx="735100" cy="737666"/>
          </a:xfrm>
          <a:custGeom>
            <a:avLst/>
            <a:gdLst>
              <a:gd name="T0" fmla="*/ 260 w 292"/>
              <a:gd name="T1" fmla="*/ 161 h 293"/>
              <a:gd name="T2" fmla="*/ 291 w 292"/>
              <a:gd name="T3" fmla="*/ 138 h 293"/>
              <a:gd name="T4" fmla="*/ 255 w 292"/>
              <a:gd name="T5" fmla="*/ 115 h 293"/>
              <a:gd name="T6" fmla="*/ 276 w 292"/>
              <a:gd name="T7" fmla="*/ 83 h 293"/>
              <a:gd name="T8" fmla="*/ 233 w 292"/>
              <a:gd name="T9" fmla="*/ 75 h 293"/>
              <a:gd name="T10" fmla="*/ 243 w 292"/>
              <a:gd name="T11" fmla="*/ 39 h 293"/>
              <a:gd name="T12" fmla="*/ 198 w 292"/>
              <a:gd name="T13" fmla="*/ 47 h 293"/>
              <a:gd name="T14" fmla="*/ 201 w 292"/>
              <a:gd name="T15" fmla="*/ 17 h 293"/>
              <a:gd name="T16" fmla="*/ 173 w 292"/>
              <a:gd name="T17" fmla="*/ 8 h 293"/>
              <a:gd name="T18" fmla="*/ 155 w 292"/>
              <a:gd name="T19" fmla="*/ 35 h 293"/>
              <a:gd name="T20" fmla="*/ 122 w 292"/>
              <a:gd name="T21" fmla="*/ 4 h 293"/>
              <a:gd name="T22" fmla="*/ 112 w 292"/>
              <a:gd name="T23" fmla="*/ 41 h 293"/>
              <a:gd name="T24" fmla="*/ 86 w 292"/>
              <a:gd name="T25" fmla="*/ 15 h 293"/>
              <a:gd name="T26" fmla="*/ 79 w 292"/>
              <a:gd name="T27" fmla="*/ 59 h 293"/>
              <a:gd name="T28" fmla="*/ 48 w 292"/>
              <a:gd name="T29" fmla="*/ 47 h 293"/>
              <a:gd name="T30" fmla="*/ 29 w 292"/>
              <a:gd name="T31" fmla="*/ 70 h 293"/>
              <a:gd name="T32" fmla="*/ 47 w 292"/>
              <a:gd name="T33" fmla="*/ 99 h 293"/>
              <a:gd name="T34" fmla="*/ 10 w 292"/>
              <a:gd name="T35" fmla="*/ 98 h 293"/>
              <a:gd name="T36" fmla="*/ 36 w 292"/>
              <a:gd name="T37" fmla="*/ 135 h 293"/>
              <a:gd name="T38" fmla="*/ 35 w 292"/>
              <a:gd name="T39" fmla="*/ 141 h 293"/>
              <a:gd name="T40" fmla="*/ 3 w 292"/>
              <a:gd name="T41" fmla="*/ 173 h 293"/>
              <a:gd name="T42" fmla="*/ 42 w 292"/>
              <a:gd name="T43" fmla="*/ 185 h 293"/>
              <a:gd name="T44" fmla="*/ 24 w 292"/>
              <a:gd name="T45" fmla="*/ 226 h 293"/>
              <a:gd name="T46" fmla="*/ 64 w 292"/>
              <a:gd name="T47" fmla="*/ 223 h 293"/>
              <a:gd name="T48" fmla="*/ 64 w 292"/>
              <a:gd name="T49" fmla="*/ 267 h 293"/>
              <a:gd name="T50" fmla="*/ 100 w 292"/>
              <a:gd name="T51" fmla="*/ 250 h 293"/>
              <a:gd name="T52" fmla="*/ 117 w 292"/>
              <a:gd name="T53" fmla="*/ 290 h 293"/>
              <a:gd name="T54" fmla="*/ 139 w 292"/>
              <a:gd name="T55" fmla="*/ 260 h 293"/>
              <a:gd name="T56" fmla="*/ 171 w 292"/>
              <a:gd name="T57" fmla="*/ 290 h 293"/>
              <a:gd name="T58" fmla="*/ 184 w 292"/>
              <a:gd name="T59" fmla="*/ 255 h 293"/>
              <a:gd name="T60" fmla="*/ 224 w 292"/>
              <a:gd name="T61" fmla="*/ 270 h 293"/>
              <a:gd name="T62" fmla="*/ 223 w 292"/>
              <a:gd name="T63" fmla="*/ 232 h 293"/>
              <a:gd name="T64" fmla="*/ 265 w 292"/>
              <a:gd name="T65" fmla="*/ 231 h 293"/>
              <a:gd name="T66" fmla="*/ 250 w 292"/>
              <a:gd name="T67" fmla="*/ 196 h 293"/>
              <a:gd name="T68" fmla="*/ 288 w 292"/>
              <a:gd name="T69" fmla="*/ 178 h 293"/>
              <a:gd name="T70" fmla="*/ 171 w 292"/>
              <a:gd name="T71" fmla="*/ 193 h 293"/>
              <a:gd name="T72" fmla="*/ 70 w 292"/>
              <a:gd name="T73" fmla="*/ 182 h 293"/>
              <a:gd name="T74" fmla="*/ 116 w 292"/>
              <a:gd name="T75" fmla="*/ 227 h 293"/>
              <a:gd name="T76" fmla="*/ 153 w 292"/>
              <a:gd name="T77" fmla="*/ 97 h 293"/>
              <a:gd name="T78" fmla="*/ 163 w 292"/>
              <a:gd name="T79" fmla="*/ 65 h 293"/>
              <a:gd name="T80" fmla="*/ 170 w 292"/>
              <a:gd name="T81" fmla="*/ 102 h 293"/>
              <a:gd name="T82" fmla="*/ 198 w 292"/>
              <a:gd name="T83" fmla="*/ 141 h 293"/>
              <a:gd name="T84" fmla="*/ 208 w 292"/>
              <a:gd name="T85" fmla="*/ 207 h 293"/>
              <a:gd name="T86" fmla="*/ 198 w 292"/>
              <a:gd name="T87" fmla="*/ 141 h 293"/>
              <a:gd name="T88" fmla="*/ 127 w 292"/>
              <a:gd name="T89" fmla="*/ 142 h 293"/>
              <a:gd name="T90" fmla="*/ 98 w 292"/>
              <a:gd name="T91" fmla="*/ 157 h 293"/>
              <a:gd name="T92" fmla="*/ 85 w 292"/>
              <a:gd name="T93" fmla="*/ 91 h 293"/>
              <a:gd name="T94" fmla="*/ 98 w 292"/>
              <a:gd name="T95" fmla="*/ 157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2" h="293">
                <a:moveTo>
                  <a:pt x="288" y="178"/>
                </a:moveTo>
                <a:cubicBezTo>
                  <a:pt x="289" y="175"/>
                  <a:pt x="288" y="172"/>
                  <a:pt x="285" y="171"/>
                </a:cubicBezTo>
                <a:cubicBezTo>
                  <a:pt x="260" y="161"/>
                  <a:pt x="260" y="161"/>
                  <a:pt x="260" y="161"/>
                </a:cubicBezTo>
                <a:cubicBezTo>
                  <a:pt x="260" y="157"/>
                  <a:pt x="260" y="154"/>
                  <a:pt x="260" y="151"/>
                </a:cubicBezTo>
                <a:cubicBezTo>
                  <a:pt x="287" y="144"/>
                  <a:pt x="287" y="144"/>
                  <a:pt x="287" y="144"/>
                </a:cubicBezTo>
                <a:cubicBezTo>
                  <a:pt x="290" y="143"/>
                  <a:pt x="292" y="141"/>
                  <a:pt x="291" y="138"/>
                </a:cubicBezTo>
                <a:cubicBezTo>
                  <a:pt x="289" y="120"/>
                  <a:pt x="289" y="120"/>
                  <a:pt x="289" y="120"/>
                </a:cubicBezTo>
                <a:cubicBezTo>
                  <a:pt x="289" y="117"/>
                  <a:pt x="286" y="115"/>
                  <a:pt x="283" y="115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4" y="112"/>
                  <a:pt x="253" y="109"/>
                  <a:pt x="252" y="106"/>
                </a:cubicBezTo>
                <a:cubicBezTo>
                  <a:pt x="274" y="91"/>
                  <a:pt x="274" y="91"/>
                  <a:pt x="274" y="91"/>
                </a:cubicBezTo>
                <a:cubicBezTo>
                  <a:pt x="277" y="89"/>
                  <a:pt x="278" y="85"/>
                  <a:pt x="276" y="83"/>
                </a:cubicBezTo>
                <a:cubicBezTo>
                  <a:pt x="268" y="67"/>
                  <a:pt x="268" y="67"/>
                  <a:pt x="268" y="67"/>
                </a:cubicBezTo>
                <a:cubicBezTo>
                  <a:pt x="267" y="64"/>
                  <a:pt x="263" y="63"/>
                  <a:pt x="260" y="64"/>
                </a:cubicBezTo>
                <a:cubicBezTo>
                  <a:pt x="233" y="75"/>
                  <a:pt x="233" y="75"/>
                  <a:pt x="233" y="75"/>
                </a:cubicBezTo>
                <a:cubicBezTo>
                  <a:pt x="232" y="73"/>
                  <a:pt x="230" y="71"/>
                  <a:pt x="228" y="69"/>
                </a:cubicBezTo>
                <a:cubicBezTo>
                  <a:pt x="244" y="46"/>
                  <a:pt x="244" y="46"/>
                  <a:pt x="244" y="46"/>
                </a:cubicBezTo>
                <a:cubicBezTo>
                  <a:pt x="245" y="44"/>
                  <a:pt x="245" y="40"/>
                  <a:pt x="243" y="39"/>
                </a:cubicBezTo>
                <a:cubicBezTo>
                  <a:pt x="229" y="26"/>
                  <a:pt x="229" y="26"/>
                  <a:pt x="229" y="26"/>
                </a:cubicBezTo>
                <a:cubicBezTo>
                  <a:pt x="227" y="25"/>
                  <a:pt x="223" y="25"/>
                  <a:pt x="221" y="27"/>
                </a:cubicBezTo>
                <a:cubicBezTo>
                  <a:pt x="198" y="47"/>
                  <a:pt x="198" y="47"/>
                  <a:pt x="198" y="47"/>
                </a:cubicBezTo>
                <a:cubicBezTo>
                  <a:pt x="198" y="47"/>
                  <a:pt x="198" y="47"/>
                  <a:pt x="198" y="47"/>
                </a:cubicBezTo>
                <a:cubicBezTo>
                  <a:pt x="198" y="47"/>
                  <a:pt x="197" y="47"/>
                  <a:pt x="197" y="47"/>
                </a:cubicBezTo>
                <a:cubicBezTo>
                  <a:pt x="201" y="17"/>
                  <a:pt x="201" y="17"/>
                  <a:pt x="201" y="17"/>
                </a:cubicBezTo>
                <a:cubicBezTo>
                  <a:pt x="202" y="13"/>
                  <a:pt x="200" y="11"/>
                  <a:pt x="197" y="10"/>
                </a:cubicBezTo>
                <a:cubicBezTo>
                  <a:pt x="180" y="5"/>
                  <a:pt x="180" y="5"/>
                  <a:pt x="180" y="5"/>
                </a:cubicBezTo>
                <a:cubicBezTo>
                  <a:pt x="177" y="4"/>
                  <a:pt x="174" y="5"/>
                  <a:pt x="173" y="8"/>
                </a:cubicBezTo>
                <a:cubicBezTo>
                  <a:pt x="161" y="36"/>
                  <a:pt x="161" y="36"/>
                  <a:pt x="161" y="36"/>
                </a:cubicBezTo>
                <a:cubicBezTo>
                  <a:pt x="159" y="36"/>
                  <a:pt x="157" y="36"/>
                  <a:pt x="155" y="36"/>
                </a:cubicBezTo>
                <a:cubicBezTo>
                  <a:pt x="155" y="35"/>
                  <a:pt x="155" y="35"/>
                  <a:pt x="155" y="3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6" y="2"/>
                  <a:pt x="143" y="0"/>
                  <a:pt x="140" y="1"/>
                </a:cubicBezTo>
                <a:cubicBezTo>
                  <a:pt x="122" y="4"/>
                  <a:pt x="122" y="4"/>
                  <a:pt x="122" y="4"/>
                </a:cubicBezTo>
                <a:cubicBezTo>
                  <a:pt x="119" y="4"/>
                  <a:pt x="117" y="7"/>
                  <a:pt x="117" y="1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6" y="40"/>
                  <a:pt x="114" y="41"/>
                  <a:pt x="112" y="41"/>
                </a:cubicBezTo>
                <a:cubicBezTo>
                  <a:pt x="112" y="41"/>
                  <a:pt x="112" y="41"/>
                  <a:pt x="112" y="41"/>
                </a:cubicBezTo>
                <a:cubicBezTo>
                  <a:pt x="93" y="16"/>
                  <a:pt x="93" y="16"/>
                  <a:pt x="93" y="16"/>
                </a:cubicBezTo>
                <a:cubicBezTo>
                  <a:pt x="92" y="14"/>
                  <a:pt x="88" y="13"/>
                  <a:pt x="86" y="15"/>
                </a:cubicBezTo>
                <a:cubicBezTo>
                  <a:pt x="70" y="24"/>
                  <a:pt x="70" y="24"/>
                  <a:pt x="70" y="24"/>
                </a:cubicBezTo>
                <a:cubicBezTo>
                  <a:pt x="68" y="25"/>
                  <a:pt x="67" y="28"/>
                  <a:pt x="68" y="31"/>
                </a:cubicBezTo>
                <a:cubicBezTo>
                  <a:pt x="79" y="59"/>
                  <a:pt x="79" y="59"/>
                  <a:pt x="79" y="59"/>
                </a:cubicBezTo>
                <a:cubicBezTo>
                  <a:pt x="77" y="60"/>
                  <a:pt x="76" y="62"/>
                  <a:pt x="74" y="63"/>
                </a:cubicBezTo>
                <a:cubicBezTo>
                  <a:pt x="74" y="63"/>
                  <a:pt x="74" y="63"/>
                  <a:pt x="74" y="63"/>
                </a:cubicBezTo>
                <a:cubicBezTo>
                  <a:pt x="48" y="47"/>
                  <a:pt x="48" y="47"/>
                  <a:pt x="48" y="47"/>
                </a:cubicBezTo>
                <a:cubicBezTo>
                  <a:pt x="45" y="45"/>
                  <a:pt x="42" y="46"/>
                  <a:pt x="40" y="48"/>
                </a:cubicBezTo>
                <a:cubicBezTo>
                  <a:pt x="28" y="62"/>
                  <a:pt x="28" y="62"/>
                  <a:pt x="28" y="62"/>
                </a:cubicBezTo>
                <a:cubicBezTo>
                  <a:pt x="27" y="64"/>
                  <a:pt x="27" y="68"/>
                  <a:pt x="29" y="70"/>
                </a:cubicBezTo>
                <a:cubicBezTo>
                  <a:pt x="50" y="92"/>
                  <a:pt x="50" y="92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9" y="94"/>
                  <a:pt x="48" y="97"/>
                  <a:pt x="47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16" y="94"/>
                  <a:pt x="16" y="94"/>
                  <a:pt x="16" y="94"/>
                </a:cubicBezTo>
                <a:cubicBezTo>
                  <a:pt x="13" y="93"/>
                  <a:pt x="10" y="95"/>
                  <a:pt x="10" y="98"/>
                </a:cubicBezTo>
                <a:cubicBezTo>
                  <a:pt x="4" y="115"/>
                  <a:pt x="4" y="115"/>
                  <a:pt x="4" y="115"/>
                </a:cubicBezTo>
                <a:cubicBezTo>
                  <a:pt x="3" y="118"/>
                  <a:pt x="5" y="121"/>
                  <a:pt x="8" y="122"/>
                </a:cubicBezTo>
                <a:cubicBezTo>
                  <a:pt x="36" y="135"/>
                  <a:pt x="36" y="135"/>
                  <a:pt x="36" y="135"/>
                </a:cubicBezTo>
                <a:cubicBezTo>
                  <a:pt x="36" y="135"/>
                  <a:pt x="36" y="135"/>
                  <a:pt x="36" y="135"/>
                </a:cubicBezTo>
                <a:cubicBezTo>
                  <a:pt x="36" y="137"/>
                  <a:pt x="36" y="139"/>
                  <a:pt x="35" y="141"/>
                </a:cubicBezTo>
                <a:cubicBezTo>
                  <a:pt x="35" y="141"/>
                  <a:pt x="35" y="141"/>
                  <a:pt x="35" y="141"/>
                </a:cubicBezTo>
                <a:cubicBezTo>
                  <a:pt x="5" y="149"/>
                  <a:pt x="5" y="149"/>
                  <a:pt x="5" y="149"/>
                </a:cubicBezTo>
                <a:cubicBezTo>
                  <a:pt x="2" y="149"/>
                  <a:pt x="0" y="152"/>
                  <a:pt x="1" y="155"/>
                </a:cubicBezTo>
                <a:cubicBezTo>
                  <a:pt x="3" y="173"/>
                  <a:pt x="3" y="173"/>
                  <a:pt x="3" y="173"/>
                </a:cubicBezTo>
                <a:cubicBezTo>
                  <a:pt x="3" y="176"/>
                  <a:pt x="6" y="178"/>
                  <a:pt x="9" y="178"/>
                </a:cubicBezTo>
                <a:cubicBezTo>
                  <a:pt x="39" y="178"/>
                  <a:pt x="39" y="178"/>
                  <a:pt x="39" y="178"/>
                </a:cubicBezTo>
                <a:cubicBezTo>
                  <a:pt x="40" y="180"/>
                  <a:pt x="41" y="183"/>
                  <a:pt x="42" y="185"/>
                </a:cubicBezTo>
                <a:cubicBezTo>
                  <a:pt x="17" y="202"/>
                  <a:pt x="17" y="202"/>
                  <a:pt x="17" y="202"/>
                </a:cubicBezTo>
                <a:cubicBezTo>
                  <a:pt x="15" y="204"/>
                  <a:pt x="14" y="207"/>
                  <a:pt x="16" y="210"/>
                </a:cubicBezTo>
                <a:cubicBezTo>
                  <a:pt x="24" y="226"/>
                  <a:pt x="24" y="226"/>
                  <a:pt x="24" y="226"/>
                </a:cubicBezTo>
                <a:cubicBezTo>
                  <a:pt x="25" y="228"/>
                  <a:pt x="29" y="229"/>
                  <a:pt x="32" y="228"/>
                </a:cubicBezTo>
                <a:cubicBezTo>
                  <a:pt x="59" y="218"/>
                  <a:pt x="59" y="218"/>
                  <a:pt x="59" y="218"/>
                </a:cubicBezTo>
                <a:cubicBezTo>
                  <a:pt x="61" y="219"/>
                  <a:pt x="62" y="221"/>
                  <a:pt x="64" y="223"/>
                </a:cubicBezTo>
                <a:cubicBezTo>
                  <a:pt x="48" y="248"/>
                  <a:pt x="48" y="248"/>
                  <a:pt x="48" y="248"/>
                </a:cubicBezTo>
                <a:cubicBezTo>
                  <a:pt x="47" y="250"/>
                  <a:pt x="47" y="254"/>
                  <a:pt x="50" y="255"/>
                </a:cubicBezTo>
                <a:cubicBezTo>
                  <a:pt x="64" y="267"/>
                  <a:pt x="64" y="267"/>
                  <a:pt x="64" y="267"/>
                </a:cubicBezTo>
                <a:cubicBezTo>
                  <a:pt x="66" y="269"/>
                  <a:pt x="69" y="268"/>
                  <a:pt x="72" y="266"/>
                </a:cubicBezTo>
                <a:cubicBezTo>
                  <a:pt x="92" y="246"/>
                  <a:pt x="92" y="246"/>
                  <a:pt x="92" y="246"/>
                </a:cubicBezTo>
                <a:cubicBezTo>
                  <a:pt x="95" y="247"/>
                  <a:pt x="97" y="249"/>
                  <a:pt x="100" y="250"/>
                </a:cubicBezTo>
                <a:cubicBezTo>
                  <a:pt x="95" y="279"/>
                  <a:pt x="95" y="279"/>
                  <a:pt x="95" y="279"/>
                </a:cubicBezTo>
                <a:cubicBezTo>
                  <a:pt x="95" y="282"/>
                  <a:pt x="96" y="284"/>
                  <a:pt x="99" y="285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119" y="291"/>
                  <a:pt x="122" y="290"/>
                  <a:pt x="124" y="287"/>
                </a:cubicBezTo>
                <a:cubicBezTo>
                  <a:pt x="135" y="260"/>
                  <a:pt x="135" y="260"/>
                  <a:pt x="135" y="260"/>
                </a:cubicBezTo>
                <a:cubicBezTo>
                  <a:pt x="136" y="260"/>
                  <a:pt x="138" y="260"/>
                  <a:pt x="139" y="260"/>
                </a:cubicBezTo>
                <a:cubicBezTo>
                  <a:pt x="146" y="288"/>
                  <a:pt x="146" y="288"/>
                  <a:pt x="146" y="288"/>
                </a:cubicBezTo>
                <a:cubicBezTo>
                  <a:pt x="147" y="291"/>
                  <a:pt x="150" y="293"/>
                  <a:pt x="152" y="292"/>
                </a:cubicBezTo>
                <a:cubicBezTo>
                  <a:pt x="171" y="290"/>
                  <a:pt x="171" y="290"/>
                  <a:pt x="171" y="290"/>
                </a:cubicBezTo>
                <a:cubicBezTo>
                  <a:pt x="173" y="290"/>
                  <a:pt x="176" y="287"/>
                  <a:pt x="176" y="284"/>
                </a:cubicBezTo>
                <a:cubicBezTo>
                  <a:pt x="176" y="257"/>
                  <a:pt x="176" y="257"/>
                  <a:pt x="176" y="257"/>
                </a:cubicBezTo>
                <a:cubicBezTo>
                  <a:pt x="178" y="256"/>
                  <a:pt x="181" y="256"/>
                  <a:pt x="184" y="255"/>
                </a:cubicBezTo>
                <a:cubicBezTo>
                  <a:pt x="200" y="277"/>
                  <a:pt x="200" y="277"/>
                  <a:pt x="200" y="277"/>
                </a:cubicBezTo>
                <a:cubicBezTo>
                  <a:pt x="202" y="279"/>
                  <a:pt x="205" y="280"/>
                  <a:pt x="207" y="279"/>
                </a:cubicBezTo>
                <a:cubicBezTo>
                  <a:pt x="224" y="270"/>
                  <a:pt x="224" y="270"/>
                  <a:pt x="224" y="270"/>
                </a:cubicBezTo>
                <a:cubicBezTo>
                  <a:pt x="226" y="268"/>
                  <a:pt x="227" y="265"/>
                  <a:pt x="226" y="262"/>
                </a:cubicBezTo>
                <a:cubicBezTo>
                  <a:pt x="216" y="238"/>
                  <a:pt x="216" y="238"/>
                  <a:pt x="216" y="238"/>
                </a:cubicBezTo>
                <a:cubicBezTo>
                  <a:pt x="218" y="236"/>
                  <a:pt x="221" y="234"/>
                  <a:pt x="223" y="232"/>
                </a:cubicBezTo>
                <a:cubicBezTo>
                  <a:pt x="246" y="246"/>
                  <a:pt x="246" y="246"/>
                  <a:pt x="246" y="246"/>
                </a:cubicBezTo>
                <a:cubicBezTo>
                  <a:pt x="248" y="248"/>
                  <a:pt x="252" y="248"/>
                  <a:pt x="253" y="245"/>
                </a:cubicBezTo>
                <a:cubicBezTo>
                  <a:pt x="265" y="231"/>
                  <a:pt x="265" y="231"/>
                  <a:pt x="265" y="231"/>
                </a:cubicBezTo>
                <a:cubicBezTo>
                  <a:pt x="267" y="229"/>
                  <a:pt x="267" y="226"/>
                  <a:pt x="265" y="223"/>
                </a:cubicBezTo>
                <a:cubicBezTo>
                  <a:pt x="246" y="204"/>
                  <a:pt x="246" y="204"/>
                  <a:pt x="246" y="204"/>
                </a:cubicBezTo>
                <a:cubicBezTo>
                  <a:pt x="247" y="201"/>
                  <a:pt x="249" y="198"/>
                  <a:pt x="250" y="196"/>
                </a:cubicBezTo>
                <a:cubicBezTo>
                  <a:pt x="277" y="200"/>
                  <a:pt x="277" y="200"/>
                  <a:pt x="277" y="200"/>
                </a:cubicBezTo>
                <a:cubicBezTo>
                  <a:pt x="280" y="200"/>
                  <a:pt x="283" y="198"/>
                  <a:pt x="283" y="196"/>
                </a:cubicBezTo>
                <a:lnTo>
                  <a:pt x="288" y="178"/>
                </a:lnTo>
                <a:close/>
                <a:moveTo>
                  <a:pt x="133" y="231"/>
                </a:moveTo>
                <a:cubicBezTo>
                  <a:pt x="142" y="199"/>
                  <a:pt x="142" y="199"/>
                  <a:pt x="142" y="199"/>
                </a:cubicBezTo>
                <a:cubicBezTo>
                  <a:pt x="152" y="200"/>
                  <a:pt x="162" y="198"/>
                  <a:pt x="171" y="193"/>
                </a:cubicBezTo>
                <a:cubicBezTo>
                  <a:pt x="195" y="218"/>
                  <a:pt x="195" y="218"/>
                  <a:pt x="195" y="218"/>
                </a:cubicBezTo>
                <a:cubicBezTo>
                  <a:pt x="177" y="230"/>
                  <a:pt x="155" y="236"/>
                  <a:pt x="133" y="231"/>
                </a:cubicBezTo>
                <a:close/>
                <a:moveTo>
                  <a:pt x="70" y="182"/>
                </a:moveTo>
                <a:cubicBezTo>
                  <a:pt x="104" y="174"/>
                  <a:pt x="104" y="174"/>
                  <a:pt x="104" y="174"/>
                </a:cubicBezTo>
                <a:cubicBezTo>
                  <a:pt x="109" y="182"/>
                  <a:pt x="116" y="189"/>
                  <a:pt x="126" y="194"/>
                </a:cubicBezTo>
                <a:cubicBezTo>
                  <a:pt x="116" y="227"/>
                  <a:pt x="116" y="227"/>
                  <a:pt x="116" y="227"/>
                </a:cubicBezTo>
                <a:cubicBezTo>
                  <a:pt x="95" y="218"/>
                  <a:pt x="79" y="202"/>
                  <a:pt x="70" y="182"/>
                </a:cubicBezTo>
                <a:close/>
                <a:moveTo>
                  <a:pt x="163" y="65"/>
                </a:moveTo>
                <a:cubicBezTo>
                  <a:pt x="153" y="97"/>
                  <a:pt x="153" y="97"/>
                  <a:pt x="153" y="97"/>
                </a:cubicBezTo>
                <a:cubicBezTo>
                  <a:pt x="142" y="96"/>
                  <a:pt x="131" y="99"/>
                  <a:pt x="122" y="104"/>
                </a:cubicBezTo>
                <a:cubicBezTo>
                  <a:pt x="98" y="80"/>
                  <a:pt x="98" y="80"/>
                  <a:pt x="98" y="80"/>
                </a:cubicBezTo>
                <a:cubicBezTo>
                  <a:pt x="116" y="66"/>
                  <a:pt x="139" y="61"/>
                  <a:pt x="163" y="65"/>
                </a:cubicBezTo>
                <a:close/>
                <a:moveTo>
                  <a:pt x="226" y="116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88" y="115"/>
                  <a:pt x="180" y="107"/>
                  <a:pt x="170" y="102"/>
                </a:cubicBezTo>
                <a:cubicBezTo>
                  <a:pt x="179" y="70"/>
                  <a:pt x="179" y="70"/>
                  <a:pt x="179" y="70"/>
                </a:cubicBezTo>
                <a:cubicBezTo>
                  <a:pt x="201" y="78"/>
                  <a:pt x="218" y="96"/>
                  <a:pt x="226" y="116"/>
                </a:cubicBezTo>
                <a:close/>
                <a:moveTo>
                  <a:pt x="198" y="141"/>
                </a:moveTo>
                <a:cubicBezTo>
                  <a:pt x="231" y="133"/>
                  <a:pt x="231" y="133"/>
                  <a:pt x="231" y="133"/>
                </a:cubicBezTo>
                <a:cubicBezTo>
                  <a:pt x="233" y="145"/>
                  <a:pt x="233" y="159"/>
                  <a:pt x="229" y="172"/>
                </a:cubicBezTo>
                <a:cubicBezTo>
                  <a:pt x="225" y="185"/>
                  <a:pt x="218" y="198"/>
                  <a:pt x="208" y="207"/>
                </a:cubicBezTo>
                <a:cubicBezTo>
                  <a:pt x="185" y="183"/>
                  <a:pt x="185" y="183"/>
                  <a:pt x="185" y="183"/>
                </a:cubicBezTo>
                <a:cubicBezTo>
                  <a:pt x="190" y="177"/>
                  <a:pt x="195" y="170"/>
                  <a:pt x="197" y="162"/>
                </a:cubicBezTo>
                <a:cubicBezTo>
                  <a:pt x="199" y="155"/>
                  <a:pt x="199" y="148"/>
                  <a:pt x="198" y="141"/>
                </a:cubicBezTo>
                <a:close/>
                <a:moveTo>
                  <a:pt x="169" y="154"/>
                </a:moveTo>
                <a:cubicBezTo>
                  <a:pt x="166" y="166"/>
                  <a:pt x="153" y="173"/>
                  <a:pt x="142" y="169"/>
                </a:cubicBezTo>
                <a:cubicBezTo>
                  <a:pt x="130" y="166"/>
                  <a:pt x="123" y="154"/>
                  <a:pt x="127" y="142"/>
                </a:cubicBezTo>
                <a:cubicBezTo>
                  <a:pt x="130" y="130"/>
                  <a:pt x="142" y="123"/>
                  <a:pt x="154" y="127"/>
                </a:cubicBezTo>
                <a:cubicBezTo>
                  <a:pt x="166" y="130"/>
                  <a:pt x="172" y="142"/>
                  <a:pt x="169" y="154"/>
                </a:cubicBezTo>
                <a:close/>
                <a:moveTo>
                  <a:pt x="98" y="157"/>
                </a:moveTo>
                <a:cubicBezTo>
                  <a:pt x="65" y="166"/>
                  <a:pt x="65" y="166"/>
                  <a:pt x="65" y="166"/>
                </a:cubicBezTo>
                <a:cubicBezTo>
                  <a:pt x="62" y="152"/>
                  <a:pt x="62" y="138"/>
                  <a:pt x="66" y="125"/>
                </a:cubicBezTo>
                <a:cubicBezTo>
                  <a:pt x="70" y="112"/>
                  <a:pt x="77" y="101"/>
                  <a:pt x="85" y="91"/>
                </a:cubicBezTo>
                <a:cubicBezTo>
                  <a:pt x="108" y="116"/>
                  <a:pt x="108" y="116"/>
                  <a:pt x="108" y="116"/>
                </a:cubicBezTo>
                <a:cubicBezTo>
                  <a:pt x="104" y="121"/>
                  <a:pt x="101" y="127"/>
                  <a:pt x="99" y="134"/>
                </a:cubicBezTo>
                <a:cubicBezTo>
                  <a:pt x="96" y="142"/>
                  <a:pt x="96" y="150"/>
                  <a:pt x="98" y="1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20" name="Freeform 31"/>
          <p:cNvSpPr>
            <a:spLocks noEditPoints="1"/>
          </p:cNvSpPr>
          <p:nvPr/>
        </p:nvSpPr>
        <p:spPr bwMode="auto">
          <a:xfrm flipH="1">
            <a:off x="7141615" y="5110916"/>
            <a:ext cx="663258" cy="663258"/>
          </a:xfrm>
          <a:custGeom>
            <a:avLst/>
            <a:gdLst>
              <a:gd name="T0" fmla="*/ 234 w 263"/>
              <a:gd name="T1" fmla="*/ 144 h 263"/>
              <a:gd name="T2" fmla="*/ 262 w 263"/>
              <a:gd name="T3" fmla="*/ 124 h 263"/>
              <a:gd name="T4" fmla="*/ 230 w 263"/>
              <a:gd name="T5" fmla="*/ 103 h 263"/>
              <a:gd name="T6" fmla="*/ 249 w 263"/>
              <a:gd name="T7" fmla="*/ 74 h 263"/>
              <a:gd name="T8" fmla="*/ 210 w 263"/>
              <a:gd name="T9" fmla="*/ 67 h 263"/>
              <a:gd name="T10" fmla="*/ 219 w 263"/>
              <a:gd name="T11" fmla="*/ 34 h 263"/>
              <a:gd name="T12" fmla="*/ 179 w 263"/>
              <a:gd name="T13" fmla="*/ 42 h 263"/>
              <a:gd name="T14" fmla="*/ 182 w 263"/>
              <a:gd name="T15" fmla="*/ 14 h 263"/>
              <a:gd name="T16" fmla="*/ 156 w 263"/>
              <a:gd name="T17" fmla="*/ 7 h 263"/>
              <a:gd name="T18" fmla="*/ 140 w 263"/>
              <a:gd name="T19" fmla="*/ 31 h 263"/>
              <a:gd name="T20" fmla="*/ 110 w 263"/>
              <a:gd name="T21" fmla="*/ 3 h 263"/>
              <a:gd name="T22" fmla="*/ 101 w 263"/>
              <a:gd name="T23" fmla="*/ 37 h 263"/>
              <a:gd name="T24" fmla="*/ 78 w 263"/>
              <a:gd name="T25" fmla="*/ 12 h 263"/>
              <a:gd name="T26" fmla="*/ 71 w 263"/>
              <a:gd name="T27" fmla="*/ 52 h 263"/>
              <a:gd name="T28" fmla="*/ 43 w 263"/>
              <a:gd name="T29" fmla="*/ 42 h 263"/>
              <a:gd name="T30" fmla="*/ 26 w 263"/>
              <a:gd name="T31" fmla="*/ 62 h 263"/>
              <a:gd name="T32" fmla="*/ 42 w 263"/>
              <a:gd name="T33" fmla="*/ 88 h 263"/>
              <a:gd name="T34" fmla="*/ 9 w 263"/>
              <a:gd name="T35" fmla="*/ 87 h 263"/>
              <a:gd name="T36" fmla="*/ 32 w 263"/>
              <a:gd name="T37" fmla="*/ 121 h 263"/>
              <a:gd name="T38" fmla="*/ 31 w 263"/>
              <a:gd name="T39" fmla="*/ 127 h 263"/>
              <a:gd name="T40" fmla="*/ 3 w 263"/>
              <a:gd name="T41" fmla="*/ 156 h 263"/>
              <a:gd name="T42" fmla="*/ 37 w 263"/>
              <a:gd name="T43" fmla="*/ 166 h 263"/>
              <a:gd name="T44" fmla="*/ 22 w 263"/>
              <a:gd name="T45" fmla="*/ 203 h 263"/>
              <a:gd name="T46" fmla="*/ 57 w 263"/>
              <a:gd name="T47" fmla="*/ 200 h 263"/>
              <a:gd name="T48" fmla="*/ 58 w 263"/>
              <a:gd name="T49" fmla="*/ 240 h 263"/>
              <a:gd name="T50" fmla="*/ 90 w 263"/>
              <a:gd name="T51" fmla="*/ 225 h 263"/>
              <a:gd name="T52" fmla="*/ 105 w 263"/>
              <a:gd name="T53" fmla="*/ 261 h 263"/>
              <a:gd name="T54" fmla="*/ 125 w 263"/>
              <a:gd name="T55" fmla="*/ 234 h 263"/>
              <a:gd name="T56" fmla="*/ 154 w 263"/>
              <a:gd name="T57" fmla="*/ 261 h 263"/>
              <a:gd name="T58" fmla="*/ 166 w 263"/>
              <a:gd name="T59" fmla="*/ 229 h 263"/>
              <a:gd name="T60" fmla="*/ 202 w 263"/>
              <a:gd name="T61" fmla="*/ 242 h 263"/>
              <a:gd name="T62" fmla="*/ 201 w 263"/>
              <a:gd name="T63" fmla="*/ 208 h 263"/>
              <a:gd name="T64" fmla="*/ 239 w 263"/>
              <a:gd name="T65" fmla="*/ 208 h 263"/>
              <a:gd name="T66" fmla="*/ 225 w 263"/>
              <a:gd name="T67" fmla="*/ 176 h 263"/>
              <a:gd name="T68" fmla="*/ 260 w 263"/>
              <a:gd name="T69" fmla="*/ 160 h 263"/>
              <a:gd name="T70" fmla="*/ 154 w 263"/>
              <a:gd name="T71" fmla="*/ 174 h 263"/>
              <a:gd name="T72" fmla="*/ 63 w 263"/>
              <a:gd name="T73" fmla="*/ 163 h 263"/>
              <a:gd name="T74" fmla="*/ 105 w 263"/>
              <a:gd name="T75" fmla="*/ 204 h 263"/>
              <a:gd name="T76" fmla="*/ 138 w 263"/>
              <a:gd name="T77" fmla="*/ 87 h 263"/>
              <a:gd name="T78" fmla="*/ 147 w 263"/>
              <a:gd name="T79" fmla="*/ 58 h 263"/>
              <a:gd name="T80" fmla="*/ 153 w 263"/>
              <a:gd name="T81" fmla="*/ 91 h 263"/>
              <a:gd name="T82" fmla="*/ 179 w 263"/>
              <a:gd name="T83" fmla="*/ 126 h 263"/>
              <a:gd name="T84" fmla="*/ 188 w 263"/>
              <a:gd name="T85" fmla="*/ 186 h 263"/>
              <a:gd name="T86" fmla="*/ 179 w 263"/>
              <a:gd name="T87" fmla="*/ 126 h 263"/>
              <a:gd name="T88" fmla="*/ 114 w 263"/>
              <a:gd name="T89" fmla="*/ 127 h 263"/>
              <a:gd name="T90" fmla="*/ 88 w 263"/>
              <a:gd name="T91" fmla="*/ 141 h 263"/>
              <a:gd name="T92" fmla="*/ 77 w 263"/>
              <a:gd name="T93" fmla="*/ 82 h 263"/>
              <a:gd name="T94" fmla="*/ 88 w 263"/>
              <a:gd name="T95" fmla="*/ 141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63" h="263">
                <a:moveTo>
                  <a:pt x="260" y="160"/>
                </a:moveTo>
                <a:cubicBezTo>
                  <a:pt x="261" y="157"/>
                  <a:pt x="259" y="155"/>
                  <a:pt x="257" y="154"/>
                </a:cubicBezTo>
                <a:cubicBezTo>
                  <a:pt x="234" y="144"/>
                  <a:pt x="234" y="144"/>
                  <a:pt x="234" y="144"/>
                </a:cubicBezTo>
                <a:cubicBezTo>
                  <a:pt x="234" y="141"/>
                  <a:pt x="235" y="138"/>
                  <a:pt x="235" y="135"/>
                </a:cubicBezTo>
                <a:cubicBezTo>
                  <a:pt x="258" y="129"/>
                  <a:pt x="258" y="129"/>
                  <a:pt x="258" y="129"/>
                </a:cubicBezTo>
                <a:cubicBezTo>
                  <a:pt x="261" y="129"/>
                  <a:pt x="263" y="126"/>
                  <a:pt x="262" y="124"/>
                </a:cubicBezTo>
                <a:cubicBezTo>
                  <a:pt x="260" y="107"/>
                  <a:pt x="260" y="107"/>
                  <a:pt x="260" y="107"/>
                </a:cubicBezTo>
                <a:cubicBezTo>
                  <a:pt x="260" y="105"/>
                  <a:pt x="258" y="103"/>
                  <a:pt x="255" y="103"/>
                </a:cubicBezTo>
                <a:cubicBezTo>
                  <a:pt x="230" y="103"/>
                  <a:pt x="230" y="103"/>
                  <a:pt x="230" y="103"/>
                </a:cubicBezTo>
                <a:cubicBezTo>
                  <a:pt x="229" y="100"/>
                  <a:pt x="228" y="98"/>
                  <a:pt x="227" y="95"/>
                </a:cubicBezTo>
                <a:cubicBezTo>
                  <a:pt x="247" y="81"/>
                  <a:pt x="247" y="81"/>
                  <a:pt x="247" y="81"/>
                </a:cubicBezTo>
                <a:cubicBezTo>
                  <a:pt x="250" y="79"/>
                  <a:pt x="250" y="76"/>
                  <a:pt x="249" y="74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40" y="57"/>
                  <a:pt x="237" y="56"/>
                  <a:pt x="235" y="57"/>
                </a:cubicBezTo>
                <a:cubicBezTo>
                  <a:pt x="210" y="67"/>
                  <a:pt x="210" y="67"/>
                  <a:pt x="210" y="67"/>
                </a:cubicBezTo>
                <a:cubicBezTo>
                  <a:pt x="209" y="65"/>
                  <a:pt x="207" y="63"/>
                  <a:pt x="206" y="62"/>
                </a:cubicBezTo>
                <a:cubicBezTo>
                  <a:pt x="220" y="41"/>
                  <a:pt x="220" y="41"/>
                  <a:pt x="220" y="41"/>
                </a:cubicBezTo>
                <a:cubicBezTo>
                  <a:pt x="221" y="39"/>
                  <a:pt x="221" y="35"/>
                  <a:pt x="219" y="34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204" y="21"/>
                  <a:pt x="201" y="21"/>
                  <a:pt x="199" y="23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8" y="42"/>
                  <a:pt x="178" y="42"/>
                  <a:pt x="177" y="41"/>
                </a:cubicBezTo>
                <a:cubicBezTo>
                  <a:pt x="182" y="14"/>
                  <a:pt x="182" y="14"/>
                  <a:pt x="182" y="14"/>
                </a:cubicBezTo>
                <a:cubicBezTo>
                  <a:pt x="182" y="11"/>
                  <a:pt x="180" y="9"/>
                  <a:pt x="178" y="8"/>
                </a:cubicBezTo>
                <a:cubicBezTo>
                  <a:pt x="162" y="4"/>
                  <a:pt x="162" y="4"/>
                  <a:pt x="162" y="4"/>
                </a:cubicBezTo>
                <a:cubicBezTo>
                  <a:pt x="160" y="3"/>
                  <a:pt x="157" y="4"/>
                  <a:pt x="156" y="7"/>
                </a:cubicBezTo>
                <a:cubicBezTo>
                  <a:pt x="145" y="32"/>
                  <a:pt x="145" y="32"/>
                  <a:pt x="145" y="32"/>
                </a:cubicBezTo>
                <a:cubicBezTo>
                  <a:pt x="143" y="32"/>
                  <a:pt x="142" y="32"/>
                  <a:pt x="140" y="32"/>
                </a:cubicBezTo>
                <a:cubicBezTo>
                  <a:pt x="140" y="31"/>
                  <a:pt x="140" y="31"/>
                  <a:pt x="140" y="31"/>
                </a:cubicBezTo>
                <a:cubicBezTo>
                  <a:pt x="132" y="4"/>
                  <a:pt x="132" y="4"/>
                  <a:pt x="132" y="4"/>
                </a:cubicBezTo>
                <a:cubicBezTo>
                  <a:pt x="132" y="1"/>
                  <a:pt x="129" y="0"/>
                  <a:pt x="127" y="0"/>
                </a:cubicBezTo>
                <a:cubicBezTo>
                  <a:pt x="110" y="3"/>
                  <a:pt x="110" y="3"/>
                  <a:pt x="110" y="3"/>
                </a:cubicBezTo>
                <a:cubicBezTo>
                  <a:pt x="108" y="3"/>
                  <a:pt x="106" y="5"/>
                  <a:pt x="106" y="8"/>
                </a:cubicBezTo>
                <a:cubicBezTo>
                  <a:pt x="107" y="35"/>
                  <a:pt x="107" y="35"/>
                  <a:pt x="107" y="35"/>
                </a:cubicBezTo>
                <a:cubicBezTo>
                  <a:pt x="105" y="35"/>
                  <a:pt x="103" y="36"/>
                  <a:pt x="101" y="37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84" y="14"/>
                  <a:pt x="84" y="14"/>
                  <a:pt x="84" y="14"/>
                </a:cubicBezTo>
                <a:cubicBezTo>
                  <a:pt x="83" y="12"/>
                  <a:pt x="80" y="11"/>
                  <a:pt x="78" y="12"/>
                </a:cubicBezTo>
                <a:cubicBezTo>
                  <a:pt x="63" y="21"/>
                  <a:pt x="63" y="21"/>
                  <a:pt x="63" y="21"/>
                </a:cubicBezTo>
                <a:cubicBezTo>
                  <a:pt x="61" y="22"/>
                  <a:pt x="60" y="25"/>
                  <a:pt x="61" y="27"/>
                </a:cubicBezTo>
                <a:cubicBezTo>
                  <a:pt x="71" y="52"/>
                  <a:pt x="71" y="52"/>
                  <a:pt x="71" y="52"/>
                </a:cubicBezTo>
                <a:cubicBezTo>
                  <a:pt x="70" y="54"/>
                  <a:pt x="68" y="55"/>
                  <a:pt x="66" y="56"/>
                </a:cubicBezTo>
                <a:cubicBezTo>
                  <a:pt x="66" y="56"/>
                  <a:pt x="66" y="56"/>
                  <a:pt x="66" y="56"/>
                </a:cubicBezTo>
                <a:cubicBezTo>
                  <a:pt x="43" y="42"/>
                  <a:pt x="43" y="42"/>
                  <a:pt x="43" y="42"/>
                </a:cubicBezTo>
                <a:cubicBezTo>
                  <a:pt x="41" y="40"/>
                  <a:pt x="37" y="40"/>
                  <a:pt x="36" y="42"/>
                </a:cubicBezTo>
                <a:cubicBezTo>
                  <a:pt x="26" y="55"/>
                  <a:pt x="26" y="55"/>
                  <a:pt x="26" y="55"/>
                </a:cubicBezTo>
                <a:cubicBezTo>
                  <a:pt x="24" y="57"/>
                  <a:pt x="24" y="60"/>
                  <a:pt x="26" y="62"/>
                </a:cubicBezTo>
                <a:cubicBezTo>
                  <a:pt x="45" y="82"/>
                  <a:pt x="45" y="82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4" y="84"/>
                  <a:pt x="43" y="86"/>
                  <a:pt x="42" y="88"/>
                </a:cubicBezTo>
                <a:cubicBezTo>
                  <a:pt x="42" y="88"/>
                  <a:pt x="42" y="88"/>
                  <a:pt x="42" y="88"/>
                </a:cubicBezTo>
                <a:cubicBezTo>
                  <a:pt x="14" y="84"/>
                  <a:pt x="14" y="84"/>
                  <a:pt x="14" y="84"/>
                </a:cubicBezTo>
                <a:cubicBezTo>
                  <a:pt x="12" y="83"/>
                  <a:pt x="9" y="85"/>
                  <a:pt x="9" y="87"/>
                </a:cubicBezTo>
                <a:cubicBezTo>
                  <a:pt x="4" y="103"/>
                  <a:pt x="4" y="103"/>
                  <a:pt x="4" y="103"/>
                </a:cubicBezTo>
                <a:cubicBezTo>
                  <a:pt x="3" y="106"/>
                  <a:pt x="4" y="108"/>
                  <a:pt x="7" y="109"/>
                </a:cubicBezTo>
                <a:cubicBezTo>
                  <a:pt x="32" y="121"/>
                  <a:pt x="32" y="121"/>
                  <a:pt x="32" y="121"/>
                </a:cubicBezTo>
                <a:cubicBezTo>
                  <a:pt x="32" y="121"/>
                  <a:pt x="32" y="121"/>
                  <a:pt x="32" y="121"/>
                </a:cubicBezTo>
                <a:cubicBezTo>
                  <a:pt x="32" y="123"/>
                  <a:pt x="32" y="125"/>
                  <a:pt x="32" y="126"/>
                </a:cubicBezTo>
                <a:cubicBezTo>
                  <a:pt x="31" y="127"/>
                  <a:pt x="31" y="127"/>
                  <a:pt x="31" y="127"/>
                </a:cubicBezTo>
                <a:cubicBezTo>
                  <a:pt x="5" y="133"/>
                  <a:pt x="5" y="133"/>
                  <a:pt x="5" y="133"/>
                </a:cubicBezTo>
                <a:cubicBezTo>
                  <a:pt x="2" y="134"/>
                  <a:pt x="0" y="137"/>
                  <a:pt x="1" y="139"/>
                </a:cubicBezTo>
                <a:cubicBezTo>
                  <a:pt x="3" y="156"/>
                  <a:pt x="3" y="156"/>
                  <a:pt x="3" y="156"/>
                </a:cubicBezTo>
                <a:cubicBezTo>
                  <a:pt x="3" y="158"/>
                  <a:pt x="5" y="160"/>
                  <a:pt x="8" y="160"/>
                </a:cubicBezTo>
                <a:cubicBezTo>
                  <a:pt x="35" y="160"/>
                  <a:pt x="35" y="160"/>
                  <a:pt x="35" y="160"/>
                </a:cubicBezTo>
                <a:cubicBezTo>
                  <a:pt x="36" y="162"/>
                  <a:pt x="37" y="164"/>
                  <a:pt x="37" y="166"/>
                </a:cubicBezTo>
                <a:cubicBezTo>
                  <a:pt x="16" y="182"/>
                  <a:pt x="16" y="182"/>
                  <a:pt x="16" y="182"/>
                </a:cubicBezTo>
                <a:cubicBezTo>
                  <a:pt x="13" y="183"/>
                  <a:pt x="13" y="186"/>
                  <a:pt x="14" y="188"/>
                </a:cubicBezTo>
                <a:cubicBezTo>
                  <a:pt x="22" y="203"/>
                  <a:pt x="22" y="203"/>
                  <a:pt x="22" y="203"/>
                </a:cubicBezTo>
                <a:cubicBezTo>
                  <a:pt x="23" y="205"/>
                  <a:pt x="26" y="206"/>
                  <a:pt x="28" y="205"/>
                </a:cubicBezTo>
                <a:cubicBezTo>
                  <a:pt x="53" y="196"/>
                  <a:pt x="53" y="196"/>
                  <a:pt x="53" y="196"/>
                </a:cubicBezTo>
                <a:cubicBezTo>
                  <a:pt x="55" y="197"/>
                  <a:pt x="56" y="199"/>
                  <a:pt x="57" y="200"/>
                </a:cubicBezTo>
                <a:cubicBezTo>
                  <a:pt x="44" y="222"/>
                  <a:pt x="44" y="222"/>
                  <a:pt x="44" y="222"/>
                </a:cubicBezTo>
                <a:cubicBezTo>
                  <a:pt x="42" y="225"/>
                  <a:pt x="43" y="228"/>
                  <a:pt x="45" y="229"/>
                </a:cubicBezTo>
                <a:cubicBezTo>
                  <a:pt x="58" y="240"/>
                  <a:pt x="58" y="240"/>
                  <a:pt x="58" y="240"/>
                </a:cubicBezTo>
                <a:cubicBezTo>
                  <a:pt x="59" y="241"/>
                  <a:pt x="62" y="241"/>
                  <a:pt x="64" y="239"/>
                </a:cubicBezTo>
                <a:cubicBezTo>
                  <a:pt x="83" y="221"/>
                  <a:pt x="83" y="221"/>
                  <a:pt x="83" y="221"/>
                </a:cubicBezTo>
                <a:cubicBezTo>
                  <a:pt x="85" y="222"/>
                  <a:pt x="87" y="223"/>
                  <a:pt x="90" y="225"/>
                </a:cubicBezTo>
                <a:cubicBezTo>
                  <a:pt x="86" y="250"/>
                  <a:pt x="86" y="250"/>
                  <a:pt x="86" y="250"/>
                </a:cubicBezTo>
                <a:cubicBezTo>
                  <a:pt x="85" y="253"/>
                  <a:pt x="87" y="256"/>
                  <a:pt x="89" y="256"/>
                </a:cubicBezTo>
                <a:cubicBezTo>
                  <a:pt x="105" y="261"/>
                  <a:pt x="105" y="261"/>
                  <a:pt x="105" y="261"/>
                </a:cubicBezTo>
                <a:cubicBezTo>
                  <a:pt x="107" y="262"/>
                  <a:pt x="110" y="260"/>
                  <a:pt x="111" y="258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23" y="234"/>
                  <a:pt x="124" y="234"/>
                  <a:pt x="125" y="234"/>
                </a:cubicBezTo>
                <a:cubicBezTo>
                  <a:pt x="132" y="259"/>
                  <a:pt x="132" y="259"/>
                  <a:pt x="132" y="259"/>
                </a:cubicBezTo>
                <a:cubicBezTo>
                  <a:pt x="132" y="261"/>
                  <a:pt x="135" y="263"/>
                  <a:pt x="137" y="263"/>
                </a:cubicBezTo>
                <a:cubicBezTo>
                  <a:pt x="154" y="261"/>
                  <a:pt x="154" y="261"/>
                  <a:pt x="154" y="261"/>
                </a:cubicBezTo>
                <a:cubicBezTo>
                  <a:pt x="156" y="261"/>
                  <a:pt x="158" y="258"/>
                  <a:pt x="158" y="256"/>
                </a:cubicBezTo>
                <a:cubicBezTo>
                  <a:pt x="158" y="231"/>
                  <a:pt x="158" y="231"/>
                  <a:pt x="158" y="231"/>
                </a:cubicBezTo>
                <a:cubicBezTo>
                  <a:pt x="161" y="231"/>
                  <a:pt x="163" y="230"/>
                  <a:pt x="166" y="229"/>
                </a:cubicBezTo>
                <a:cubicBezTo>
                  <a:pt x="180" y="249"/>
                  <a:pt x="180" y="249"/>
                  <a:pt x="180" y="249"/>
                </a:cubicBezTo>
                <a:cubicBezTo>
                  <a:pt x="182" y="251"/>
                  <a:pt x="185" y="252"/>
                  <a:pt x="187" y="251"/>
                </a:cubicBezTo>
                <a:cubicBezTo>
                  <a:pt x="202" y="242"/>
                  <a:pt x="202" y="242"/>
                  <a:pt x="202" y="242"/>
                </a:cubicBezTo>
                <a:cubicBezTo>
                  <a:pt x="204" y="241"/>
                  <a:pt x="205" y="238"/>
                  <a:pt x="204" y="236"/>
                </a:cubicBezTo>
                <a:cubicBezTo>
                  <a:pt x="195" y="214"/>
                  <a:pt x="195" y="214"/>
                  <a:pt x="195" y="214"/>
                </a:cubicBezTo>
                <a:cubicBezTo>
                  <a:pt x="197" y="212"/>
                  <a:pt x="199" y="210"/>
                  <a:pt x="201" y="208"/>
                </a:cubicBezTo>
                <a:cubicBezTo>
                  <a:pt x="222" y="221"/>
                  <a:pt x="222" y="221"/>
                  <a:pt x="222" y="221"/>
                </a:cubicBezTo>
                <a:cubicBezTo>
                  <a:pt x="224" y="223"/>
                  <a:pt x="227" y="223"/>
                  <a:pt x="228" y="221"/>
                </a:cubicBezTo>
                <a:cubicBezTo>
                  <a:pt x="239" y="208"/>
                  <a:pt x="239" y="208"/>
                  <a:pt x="239" y="208"/>
                </a:cubicBezTo>
                <a:cubicBezTo>
                  <a:pt x="241" y="206"/>
                  <a:pt x="240" y="203"/>
                  <a:pt x="239" y="201"/>
                </a:cubicBezTo>
                <a:cubicBezTo>
                  <a:pt x="222" y="183"/>
                  <a:pt x="222" y="183"/>
                  <a:pt x="222" y="183"/>
                </a:cubicBezTo>
                <a:cubicBezTo>
                  <a:pt x="223" y="181"/>
                  <a:pt x="224" y="178"/>
                  <a:pt x="225" y="176"/>
                </a:cubicBezTo>
                <a:cubicBezTo>
                  <a:pt x="249" y="179"/>
                  <a:pt x="249" y="179"/>
                  <a:pt x="249" y="179"/>
                </a:cubicBezTo>
                <a:cubicBezTo>
                  <a:pt x="252" y="180"/>
                  <a:pt x="255" y="178"/>
                  <a:pt x="255" y="176"/>
                </a:cubicBezTo>
                <a:lnTo>
                  <a:pt x="260" y="160"/>
                </a:lnTo>
                <a:close/>
                <a:moveTo>
                  <a:pt x="120" y="208"/>
                </a:moveTo>
                <a:cubicBezTo>
                  <a:pt x="128" y="179"/>
                  <a:pt x="128" y="179"/>
                  <a:pt x="128" y="179"/>
                </a:cubicBezTo>
                <a:cubicBezTo>
                  <a:pt x="137" y="180"/>
                  <a:pt x="146" y="178"/>
                  <a:pt x="154" y="174"/>
                </a:cubicBezTo>
                <a:cubicBezTo>
                  <a:pt x="176" y="196"/>
                  <a:pt x="176" y="196"/>
                  <a:pt x="176" y="196"/>
                </a:cubicBezTo>
                <a:cubicBezTo>
                  <a:pt x="160" y="207"/>
                  <a:pt x="140" y="212"/>
                  <a:pt x="120" y="208"/>
                </a:cubicBezTo>
                <a:close/>
                <a:moveTo>
                  <a:pt x="63" y="163"/>
                </a:moveTo>
                <a:cubicBezTo>
                  <a:pt x="93" y="156"/>
                  <a:pt x="93" y="156"/>
                  <a:pt x="93" y="156"/>
                </a:cubicBezTo>
                <a:cubicBezTo>
                  <a:pt x="98" y="164"/>
                  <a:pt x="105" y="170"/>
                  <a:pt x="113" y="174"/>
                </a:cubicBezTo>
                <a:cubicBezTo>
                  <a:pt x="105" y="204"/>
                  <a:pt x="105" y="204"/>
                  <a:pt x="105" y="204"/>
                </a:cubicBezTo>
                <a:cubicBezTo>
                  <a:pt x="86" y="196"/>
                  <a:pt x="71" y="181"/>
                  <a:pt x="63" y="163"/>
                </a:cubicBezTo>
                <a:close/>
                <a:moveTo>
                  <a:pt x="147" y="58"/>
                </a:moveTo>
                <a:cubicBezTo>
                  <a:pt x="138" y="87"/>
                  <a:pt x="138" y="87"/>
                  <a:pt x="138" y="87"/>
                </a:cubicBezTo>
                <a:cubicBezTo>
                  <a:pt x="128" y="86"/>
                  <a:pt x="118" y="88"/>
                  <a:pt x="110" y="93"/>
                </a:cubicBezTo>
                <a:cubicBezTo>
                  <a:pt x="88" y="71"/>
                  <a:pt x="88" y="71"/>
                  <a:pt x="88" y="71"/>
                </a:cubicBezTo>
                <a:cubicBezTo>
                  <a:pt x="105" y="59"/>
                  <a:pt x="126" y="54"/>
                  <a:pt x="147" y="58"/>
                </a:cubicBezTo>
                <a:close/>
                <a:moveTo>
                  <a:pt x="204" y="104"/>
                </a:moveTo>
                <a:cubicBezTo>
                  <a:pt x="174" y="112"/>
                  <a:pt x="174" y="112"/>
                  <a:pt x="174" y="112"/>
                </a:cubicBezTo>
                <a:cubicBezTo>
                  <a:pt x="170" y="103"/>
                  <a:pt x="162" y="96"/>
                  <a:pt x="153" y="91"/>
                </a:cubicBezTo>
                <a:cubicBezTo>
                  <a:pt x="162" y="62"/>
                  <a:pt x="162" y="62"/>
                  <a:pt x="162" y="62"/>
                </a:cubicBezTo>
                <a:cubicBezTo>
                  <a:pt x="182" y="70"/>
                  <a:pt x="196" y="86"/>
                  <a:pt x="204" y="104"/>
                </a:cubicBezTo>
                <a:close/>
                <a:moveTo>
                  <a:pt x="179" y="126"/>
                </a:moveTo>
                <a:cubicBezTo>
                  <a:pt x="208" y="119"/>
                  <a:pt x="208" y="119"/>
                  <a:pt x="208" y="119"/>
                </a:cubicBezTo>
                <a:cubicBezTo>
                  <a:pt x="210" y="130"/>
                  <a:pt x="210" y="142"/>
                  <a:pt x="207" y="154"/>
                </a:cubicBezTo>
                <a:cubicBezTo>
                  <a:pt x="203" y="167"/>
                  <a:pt x="196" y="177"/>
                  <a:pt x="188" y="186"/>
                </a:cubicBezTo>
                <a:cubicBezTo>
                  <a:pt x="167" y="164"/>
                  <a:pt x="167" y="164"/>
                  <a:pt x="167" y="164"/>
                </a:cubicBezTo>
                <a:cubicBezTo>
                  <a:pt x="172" y="159"/>
                  <a:pt x="175" y="153"/>
                  <a:pt x="177" y="146"/>
                </a:cubicBezTo>
                <a:cubicBezTo>
                  <a:pt x="179" y="139"/>
                  <a:pt x="180" y="133"/>
                  <a:pt x="179" y="126"/>
                </a:cubicBezTo>
                <a:close/>
                <a:moveTo>
                  <a:pt x="152" y="138"/>
                </a:moveTo>
                <a:cubicBezTo>
                  <a:pt x="149" y="149"/>
                  <a:pt x="138" y="155"/>
                  <a:pt x="128" y="152"/>
                </a:cubicBezTo>
                <a:cubicBezTo>
                  <a:pt x="117" y="149"/>
                  <a:pt x="111" y="138"/>
                  <a:pt x="114" y="127"/>
                </a:cubicBezTo>
                <a:cubicBezTo>
                  <a:pt x="117" y="117"/>
                  <a:pt x="128" y="111"/>
                  <a:pt x="139" y="114"/>
                </a:cubicBezTo>
                <a:cubicBezTo>
                  <a:pt x="149" y="117"/>
                  <a:pt x="155" y="128"/>
                  <a:pt x="152" y="138"/>
                </a:cubicBezTo>
                <a:close/>
                <a:moveTo>
                  <a:pt x="88" y="141"/>
                </a:moveTo>
                <a:cubicBezTo>
                  <a:pt x="58" y="149"/>
                  <a:pt x="58" y="149"/>
                  <a:pt x="58" y="149"/>
                </a:cubicBezTo>
                <a:cubicBezTo>
                  <a:pt x="56" y="137"/>
                  <a:pt x="56" y="124"/>
                  <a:pt x="60" y="112"/>
                </a:cubicBezTo>
                <a:cubicBezTo>
                  <a:pt x="63" y="100"/>
                  <a:pt x="69" y="90"/>
                  <a:pt x="77" y="82"/>
                </a:cubicBezTo>
                <a:cubicBezTo>
                  <a:pt x="98" y="104"/>
                  <a:pt x="98" y="104"/>
                  <a:pt x="98" y="104"/>
                </a:cubicBezTo>
                <a:cubicBezTo>
                  <a:pt x="94" y="108"/>
                  <a:pt x="91" y="114"/>
                  <a:pt x="89" y="120"/>
                </a:cubicBezTo>
                <a:cubicBezTo>
                  <a:pt x="87" y="127"/>
                  <a:pt x="87" y="134"/>
                  <a:pt x="88" y="14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21" name="Freeform 33"/>
          <p:cNvSpPr>
            <a:spLocks noEditPoints="1"/>
          </p:cNvSpPr>
          <p:nvPr/>
        </p:nvSpPr>
        <p:spPr bwMode="auto">
          <a:xfrm flipH="1">
            <a:off x="8142274" y="3131405"/>
            <a:ext cx="1416318" cy="1417601"/>
          </a:xfrm>
          <a:custGeom>
            <a:avLst/>
            <a:gdLst>
              <a:gd name="T0" fmla="*/ 500 w 562"/>
              <a:gd name="T1" fmla="*/ 309 h 563"/>
              <a:gd name="T2" fmla="*/ 561 w 562"/>
              <a:gd name="T3" fmla="*/ 265 h 563"/>
              <a:gd name="T4" fmla="*/ 491 w 562"/>
              <a:gd name="T5" fmla="*/ 220 h 563"/>
              <a:gd name="T6" fmla="*/ 532 w 562"/>
              <a:gd name="T7" fmla="*/ 159 h 563"/>
              <a:gd name="T8" fmla="*/ 449 w 562"/>
              <a:gd name="T9" fmla="*/ 143 h 563"/>
              <a:gd name="T10" fmla="*/ 467 w 562"/>
              <a:gd name="T11" fmla="*/ 73 h 563"/>
              <a:gd name="T12" fmla="*/ 382 w 562"/>
              <a:gd name="T13" fmla="*/ 90 h 563"/>
              <a:gd name="T14" fmla="*/ 388 w 562"/>
              <a:gd name="T15" fmla="*/ 31 h 563"/>
              <a:gd name="T16" fmla="*/ 333 w 562"/>
              <a:gd name="T17" fmla="*/ 15 h 563"/>
              <a:gd name="T18" fmla="*/ 299 w 562"/>
              <a:gd name="T19" fmla="*/ 66 h 563"/>
              <a:gd name="T20" fmla="*/ 235 w 562"/>
              <a:gd name="T21" fmla="*/ 6 h 563"/>
              <a:gd name="T22" fmla="*/ 216 w 562"/>
              <a:gd name="T23" fmla="*/ 79 h 563"/>
              <a:gd name="T24" fmla="*/ 165 w 562"/>
              <a:gd name="T25" fmla="*/ 27 h 563"/>
              <a:gd name="T26" fmla="*/ 152 w 562"/>
              <a:gd name="T27" fmla="*/ 112 h 563"/>
              <a:gd name="T28" fmla="*/ 91 w 562"/>
              <a:gd name="T29" fmla="*/ 89 h 563"/>
              <a:gd name="T30" fmla="*/ 55 w 562"/>
              <a:gd name="T31" fmla="*/ 134 h 563"/>
              <a:gd name="T32" fmla="*/ 89 w 562"/>
              <a:gd name="T33" fmla="*/ 190 h 563"/>
              <a:gd name="T34" fmla="*/ 18 w 562"/>
              <a:gd name="T35" fmla="*/ 187 h 563"/>
              <a:gd name="T36" fmla="*/ 68 w 562"/>
              <a:gd name="T37" fmla="*/ 258 h 563"/>
              <a:gd name="T38" fmla="*/ 67 w 562"/>
              <a:gd name="T39" fmla="*/ 271 h 563"/>
              <a:gd name="T40" fmla="*/ 6 w 562"/>
              <a:gd name="T41" fmla="*/ 333 h 563"/>
              <a:gd name="T42" fmla="*/ 80 w 562"/>
              <a:gd name="T43" fmla="*/ 356 h 563"/>
              <a:gd name="T44" fmla="*/ 47 w 562"/>
              <a:gd name="T45" fmla="*/ 434 h 563"/>
              <a:gd name="T46" fmla="*/ 122 w 562"/>
              <a:gd name="T47" fmla="*/ 429 h 563"/>
              <a:gd name="T48" fmla="*/ 123 w 562"/>
              <a:gd name="T49" fmla="*/ 513 h 563"/>
              <a:gd name="T50" fmla="*/ 191 w 562"/>
              <a:gd name="T51" fmla="*/ 480 h 563"/>
              <a:gd name="T52" fmla="*/ 225 w 562"/>
              <a:gd name="T53" fmla="*/ 558 h 563"/>
              <a:gd name="T54" fmla="*/ 268 w 562"/>
              <a:gd name="T55" fmla="*/ 501 h 563"/>
              <a:gd name="T56" fmla="*/ 328 w 562"/>
              <a:gd name="T57" fmla="*/ 558 h 563"/>
              <a:gd name="T58" fmla="*/ 353 w 562"/>
              <a:gd name="T59" fmla="*/ 490 h 563"/>
              <a:gd name="T60" fmla="*/ 430 w 562"/>
              <a:gd name="T61" fmla="*/ 519 h 563"/>
              <a:gd name="T62" fmla="*/ 429 w 562"/>
              <a:gd name="T63" fmla="*/ 446 h 563"/>
              <a:gd name="T64" fmla="*/ 510 w 562"/>
              <a:gd name="T65" fmla="*/ 444 h 563"/>
              <a:gd name="T66" fmla="*/ 481 w 562"/>
              <a:gd name="T67" fmla="*/ 376 h 563"/>
              <a:gd name="T68" fmla="*/ 555 w 562"/>
              <a:gd name="T69" fmla="*/ 342 h 563"/>
              <a:gd name="T70" fmla="*/ 329 w 562"/>
              <a:gd name="T71" fmla="*/ 372 h 563"/>
              <a:gd name="T72" fmla="*/ 135 w 562"/>
              <a:gd name="T73" fmla="*/ 350 h 563"/>
              <a:gd name="T74" fmla="*/ 224 w 562"/>
              <a:gd name="T75" fmla="*/ 436 h 563"/>
              <a:gd name="T76" fmla="*/ 295 w 562"/>
              <a:gd name="T77" fmla="*/ 187 h 563"/>
              <a:gd name="T78" fmla="*/ 313 w 562"/>
              <a:gd name="T79" fmla="*/ 124 h 563"/>
              <a:gd name="T80" fmla="*/ 327 w 562"/>
              <a:gd name="T81" fmla="*/ 196 h 563"/>
              <a:gd name="T82" fmla="*/ 382 w 562"/>
              <a:gd name="T83" fmla="*/ 271 h 563"/>
              <a:gd name="T84" fmla="*/ 401 w 562"/>
              <a:gd name="T85" fmla="*/ 399 h 563"/>
              <a:gd name="T86" fmla="*/ 382 w 562"/>
              <a:gd name="T87" fmla="*/ 271 h 563"/>
              <a:gd name="T88" fmla="*/ 243 w 562"/>
              <a:gd name="T89" fmla="*/ 273 h 563"/>
              <a:gd name="T90" fmla="*/ 188 w 562"/>
              <a:gd name="T91" fmla="*/ 302 h 563"/>
              <a:gd name="T92" fmla="*/ 163 w 562"/>
              <a:gd name="T93" fmla="*/ 175 h 563"/>
              <a:gd name="T94" fmla="*/ 188 w 562"/>
              <a:gd name="T95" fmla="*/ 302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62" h="563">
                <a:moveTo>
                  <a:pt x="555" y="342"/>
                </a:moveTo>
                <a:cubicBezTo>
                  <a:pt x="557" y="337"/>
                  <a:pt x="554" y="331"/>
                  <a:pt x="548" y="329"/>
                </a:cubicBezTo>
                <a:cubicBezTo>
                  <a:pt x="500" y="309"/>
                  <a:pt x="500" y="309"/>
                  <a:pt x="500" y="309"/>
                </a:cubicBezTo>
                <a:cubicBezTo>
                  <a:pt x="501" y="302"/>
                  <a:pt x="501" y="296"/>
                  <a:pt x="501" y="290"/>
                </a:cubicBezTo>
                <a:cubicBezTo>
                  <a:pt x="552" y="277"/>
                  <a:pt x="552" y="277"/>
                  <a:pt x="552" y="277"/>
                </a:cubicBezTo>
                <a:cubicBezTo>
                  <a:pt x="558" y="275"/>
                  <a:pt x="562" y="270"/>
                  <a:pt x="561" y="265"/>
                </a:cubicBezTo>
                <a:cubicBezTo>
                  <a:pt x="556" y="230"/>
                  <a:pt x="556" y="230"/>
                  <a:pt x="556" y="230"/>
                </a:cubicBezTo>
                <a:cubicBezTo>
                  <a:pt x="556" y="224"/>
                  <a:pt x="551" y="220"/>
                  <a:pt x="545" y="220"/>
                </a:cubicBezTo>
                <a:cubicBezTo>
                  <a:pt x="491" y="220"/>
                  <a:pt x="491" y="220"/>
                  <a:pt x="491" y="220"/>
                </a:cubicBezTo>
                <a:cubicBezTo>
                  <a:pt x="490" y="215"/>
                  <a:pt x="488" y="209"/>
                  <a:pt x="486" y="204"/>
                </a:cubicBezTo>
                <a:cubicBezTo>
                  <a:pt x="528" y="174"/>
                  <a:pt x="528" y="174"/>
                  <a:pt x="528" y="174"/>
                </a:cubicBezTo>
                <a:cubicBezTo>
                  <a:pt x="533" y="170"/>
                  <a:pt x="535" y="164"/>
                  <a:pt x="532" y="159"/>
                </a:cubicBezTo>
                <a:cubicBezTo>
                  <a:pt x="515" y="128"/>
                  <a:pt x="515" y="128"/>
                  <a:pt x="515" y="128"/>
                </a:cubicBezTo>
                <a:cubicBezTo>
                  <a:pt x="513" y="123"/>
                  <a:pt x="507" y="121"/>
                  <a:pt x="502" y="123"/>
                </a:cubicBezTo>
                <a:cubicBezTo>
                  <a:pt x="449" y="143"/>
                  <a:pt x="449" y="143"/>
                  <a:pt x="449" y="143"/>
                </a:cubicBezTo>
                <a:cubicBezTo>
                  <a:pt x="446" y="140"/>
                  <a:pt x="443" y="136"/>
                  <a:pt x="439" y="133"/>
                </a:cubicBezTo>
                <a:cubicBezTo>
                  <a:pt x="469" y="88"/>
                  <a:pt x="469" y="88"/>
                  <a:pt x="469" y="88"/>
                </a:cubicBezTo>
                <a:cubicBezTo>
                  <a:pt x="472" y="83"/>
                  <a:pt x="472" y="76"/>
                  <a:pt x="467" y="73"/>
                </a:cubicBezTo>
                <a:cubicBezTo>
                  <a:pt x="440" y="50"/>
                  <a:pt x="440" y="50"/>
                  <a:pt x="440" y="50"/>
                </a:cubicBezTo>
                <a:cubicBezTo>
                  <a:pt x="437" y="46"/>
                  <a:pt x="430" y="47"/>
                  <a:pt x="426" y="51"/>
                </a:cubicBezTo>
                <a:cubicBezTo>
                  <a:pt x="382" y="90"/>
                  <a:pt x="382" y="90"/>
                  <a:pt x="382" y="90"/>
                </a:cubicBezTo>
                <a:cubicBezTo>
                  <a:pt x="382" y="91"/>
                  <a:pt x="382" y="91"/>
                  <a:pt x="382" y="91"/>
                </a:cubicBezTo>
                <a:cubicBezTo>
                  <a:pt x="380" y="90"/>
                  <a:pt x="379" y="90"/>
                  <a:pt x="378" y="89"/>
                </a:cubicBezTo>
                <a:cubicBezTo>
                  <a:pt x="388" y="31"/>
                  <a:pt x="388" y="31"/>
                  <a:pt x="388" y="31"/>
                </a:cubicBezTo>
                <a:cubicBezTo>
                  <a:pt x="389" y="25"/>
                  <a:pt x="385" y="20"/>
                  <a:pt x="380" y="18"/>
                </a:cubicBezTo>
                <a:cubicBezTo>
                  <a:pt x="346" y="9"/>
                  <a:pt x="346" y="9"/>
                  <a:pt x="346" y="9"/>
                </a:cubicBezTo>
                <a:cubicBezTo>
                  <a:pt x="341" y="7"/>
                  <a:pt x="335" y="10"/>
                  <a:pt x="333" y="15"/>
                </a:cubicBezTo>
                <a:cubicBezTo>
                  <a:pt x="309" y="69"/>
                  <a:pt x="309" y="69"/>
                  <a:pt x="309" y="69"/>
                </a:cubicBezTo>
                <a:cubicBezTo>
                  <a:pt x="306" y="69"/>
                  <a:pt x="302" y="68"/>
                  <a:pt x="299" y="68"/>
                </a:cubicBezTo>
                <a:cubicBezTo>
                  <a:pt x="299" y="67"/>
                  <a:pt x="299" y="67"/>
                  <a:pt x="299" y="66"/>
                </a:cubicBezTo>
                <a:cubicBezTo>
                  <a:pt x="282" y="9"/>
                  <a:pt x="282" y="9"/>
                  <a:pt x="282" y="9"/>
                </a:cubicBezTo>
                <a:cubicBezTo>
                  <a:pt x="281" y="4"/>
                  <a:pt x="275" y="0"/>
                  <a:pt x="270" y="1"/>
                </a:cubicBezTo>
                <a:cubicBezTo>
                  <a:pt x="235" y="6"/>
                  <a:pt x="235" y="6"/>
                  <a:pt x="235" y="6"/>
                </a:cubicBezTo>
                <a:cubicBezTo>
                  <a:pt x="230" y="7"/>
                  <a:pt x="226" y="12"/>
                  <a:pt x="226" y="18"/>
                </a:cubicBezTo>
                <a:cubicBezTo>
                  <a:pt x="227" y="75"/>
                  <a:pt x="227" y="75"/>
                  <a:pt x="227" y="75"/>
                </a:cubicBezTo>
                <a:cubicBezTo>
                  <a:pt x="224" y="76"/>
                  <a:pt x="220" y="77"/>
                  <a:pt x="216" y="79"/>
                </a:cubicBezTo>
                <a:cubicBezTo>
                  <a:pt x="215" y="78"/>
                  <a:pt x="215" y="78"/>
                  <a:pt x="215" y="78"/>
                </a:cubicBezTo>
                <a:cubicBezTo>
                  <a:pt x="180" y="30"/>
                  <a:pt x="180" y="30"/>
                  <a:pt x="180" y="30"/>
                </a:cubicBezTo>
                <a:cubicBezTo>
                  <a:pt x="176" y="26"/>
                  <a:pt x="170" y="24"/>
                  <a:pt x="165" y="27"/>
                </a:cubicBezTo>
                <a:cubicBezTo>
                  <a:pt x="135" y="45"/>
                  <a:pt x="135" y="45"/>
                  <a:pt x="135" y="45"/>
                </a:cubicBezTo>
                <a:cubicBezTo>
                  <a:pt x="130" y="47"/>
                  <a:pt x="128" y="53"/>
                  <a:pt x="130" y="59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49" y="115"/>
                  <a:pt x="145" y="118"/>
                  <a:pt x="142" y="121"/>
                </a:cubicBezTo>
                <a:cubicBezTo>
                  <a:pt x="141" y="121"/>
                  <a:pt x="141" y="121"/>
                  <a:pt x="141" y="121"/>
                </a:cubicBezTo>
                <a:cubicBezTo>
                  <a:pt x="91" y="89"/>
                  <a:pt x="91" y="89"/>
                  <a:pt x="91" y="89"/>
                </a:cubicBezTo>
                <a:cubicBezTo>
                  <a:pt x="86" y="86"/>
                  <a:pt x="80" y="87"/>
                  <a:pt x="77" y="91"/>
                </a:cubicBezTo>
                <a:cubicBezTo>
                  <a:pt x="54" y="119"/>
                  <a:pt x="54" y="119"/>
                  <a:pt x="54" y="119"/>
                </a:cubicBezTo>
                <a:cubicBezTo>
                  <a:pt x="51" y="123"/>
                  <a:pt x="51" y="129"/>
                  <a:pt x="55" y="134"/>
                </a:cubicBezTo>
                <a:cubicBezTo>
                  <a:pt x="96" y="176"/>
                  <a:pt x="96" y="176"/>
                  <a:pt x="96" y="176"/>
                </a:cubicBezTo>
                <a:cubicBezTo>
                  <a:pt x="96" y="177"/>
                  <a:pt x="96" y="177"/>
                  <a:pt x="96" y="177"/>
                </a:cubicBezTo>
                <a:cubicBezTo>
                  <a:pt x="94" y="181"/>
                  <a:pt x="92" y="185"/>
                  <a:pt x="89" y="190"/>
                </a:cubicBezTo>
                <a:cubicBezTo>
                  <a:pt x="89" y="189"/>
                  <a:pt x="89" y="189"/>
                  <a:pt x="89" y="189"/>
                </a:cubicBezTo>
                <a:cubicBezTo>
                  <a:pt x="31" y="180"/>
                  <a:pt x="31" y="180"/>
                  <a:pt x="31" y="180"/>
                </a:cubicBezTo>
                <a:cubicBezTo>
                  <a:pt x="25" y="179"/>
                  <a:pt x="19" y="182"/>
                  <a:pt x="18" y="187"/>
                </a:cubicBezTo>
                <a:cubicBezTo>
                  <a:pt x="8" y="222"/>
                  <a:pt x="8" y="222"/>
                  <a:pt x="8" y="222"/>
                </a:cubicBezTo>
                <a:cubicBezTo>
                  <a:pt x="6" y="226"/>
                  <a:pt x="9" y="232"/>
                  <a:pt x="14" y="235"/>
                </a:cubicBezTo>
                <a:cubicBezTo>
                  <a:pt x="68" y="258"/>
                  <a:pt x="68" y="258"/>
                  <a:pt x="68" y="258"/>
                </a:cubicBezTo>
                <a:cubicBezTo>
                  <a:pt x="69" y="259"/>
                  <a:pt x="69" y="259"/>
                  <a:pt x="69" y="259"/>
                </a:cubicBezTo>
                <a:cubicBezTo>
                  <a:pt x="69" y="263"/>
                  <a:pt x="68" y="267"/>
                  <a:pt x="68" y="271"/>
                </a:cubicBezTo>
                <a:cubicBezTo>
                  <a:pt x="67" y="271"/>
                  <a:pt x="67" y="271"/>
                  <a:pt x="67" y="271"/>
                </a:cubicBezTo>
                <a:cubicBezTo>
                  <a:pt x="10" y="286"/>
                  <a:pt x="10" y="286"/>
                  <a:pt x="10" y="286"/>
                </a:cubicBezTo>
                <a:cubicBezTo>
                  <a:pt x="4" y="287"/>
                  <a:pt x="0" y="293"/>
                  <a:pt x="1" y="298"/>
                </a:cubicBezTo>
                <a:cubicBezTo>
                  <a:pt x="6" y="333"/>
                  <a:pt x="6" y="333"/>
                  <a:pt x="6" y="333"/>
                </a:cubicBezTo>
                <a:cubicBezTo>
                  <a:pt x="6" y="338"/>
                  <a:pt x="11" y="342"/>
                  <a:pt x="17" y="342"/>
                </a:cubicBezTo>
                <a:cubicBezTo>
                  <a:pt x="75" y="342"/>
                  <a:pt x="75" y="342"/>
                  <a:pt x="75" y="342"/>
                </a:cubicBezTo>
                <a:cubicBezTo>
                  <a:pt x="77" y="347"/>
                  <a:pt x="78" y="351"/>
                  <a:pt x="80" y="356"/>
                </a:cubicBezTo>
                <a:cubicBezTo>
                  <a:pt x="33" y="389"/>
                  <a:pt x="33" y="389"/>
                  <a:pt x="33" y="389"/>
                </a:cubicBezTo>
                <a:cubicBezTo>
                  <a:pt x="28" y="392"/>
                  <a:pt x="27" y="399"/>
                  <a:pt x="30" y="403"/>
                </a:cubicBezTo>
                <a:cubicBezTo>
                  <a:pt x="47" y="434"/>
                  <a:pt x="47" y="434"/>
                  <a:pt x="47" y="434"/>
                </a:cubicBezTo>
                <a:cubicBezTo>
                  <a:pt x="49" y="439"/>
                  <a:pt x="55" y="441"/>
                  <a:pt x="60" y="439"/>
                </a:cubicBezTo>
                <a:cubicBezTo>
                  <a:pt x="114" y="418"/>
                  <a:pt x="114" y="418"/>
                  <a:pt x="114" y="418"/>
                </a:cubicBezTo>
                <a:cubicBezTo>
                  <a:pt x="117" y="422"/>
                  <a:pt x="119" y="425"/>
                  <a:pt x="122" y="429"/>
                </a:cubicBezTo>
                <a:cubicBezTo>
                  <a:pt x="93" y="476"/>
                  <a:pt x="93" y="476"/>
                  <a:pt x="93" y="476"/>
                </a:cubicBezTo>
                <a:cubicBezTo>
                  <a:pt x="90" y="481"/>
                  <a:pt x="91" y="488"/>
                  <a:pt x="95" y="491"/>
                </a:cubicBezTo>
                <a:cubicBezTo>
                  <a:pt x="123" y="513"/>
                  <a:pt x="123" y="513"/>
                  <a:pt x="123" y="513"/>
                </a:cubicBezTo>
                <a:cubicBezTo>
                  <a:pt x="127" y="517"/>
                  <a:pt x="133" y="516"/>
                  <a:pt x="137" y="512"/>
                </a:cubicBezTo>
                <a:cubicBezTo>
                  <a:pt x="178" y="473"/>
                  <a:pt x="178" y="473"/>
                  <a:pt x="178" y="473"/>
                </a:cubicBezTo>
                <a:cubicBezTo>
                  <a:pt x="182" y="476"/>
                  <a:pt x="187" y="478"/>
                  <a:pt x="191" y="480"/>
                </a:cubicBezTo>
                <a:cubicBezTo>
                  <a:pt x="183" y="536"/>
                  <a:pt x="183" y="536"/>
                  <a:pt x="183" y="536"/>
                </a:cubicBezTo>
                <a:cubicBezTo>
                  <a:pt x="182" y="542"/>
                  <a:pt x="185" y="547"/>
                  <a:pt x="190" y="548"/>
                </a:cubicBezTo>
                <a:cubicBezTo>
                  <a:pt x="225" y="558"/>
                  <a:pt x="225" y="558"/>
                  <a:pt x="225" y="558"/>
                </a:cubicBezTo>
                <a:cubicBezTo>
                  <a:pt x="229" y="560"/>
                  <a:pt x="235" y="557"/>
                  <a:pt x="238" y="552"/>
                </a:cubicBezTo>
                <a:cubicBezTo>
                  <a:pt x="260" y="500"/>
                  <a:pt x="260" y="500"/>
                  <a:pt x="260" y="500"/>
                </a:cubicBezTo>
                <a:cubicBezTo>
                  <a:pt x="262" y="500"/>
                  <a:pt x="265" y="501"/>
                  <a:pt x="268" y="501"/>
                </a:cubicBezTo>
                <a:cubicBezTo>
                  <a:pt x="281" y="554"/>
                  <a:pt x="281" y="554"/>
                  <a:pt x="281" y="554"/>
                </a:cubicBezTo>
                <a:cubicBezTo>
                  <a:pt x="282" y="559"/>
                  <a:pt x="288" y="563"/>
                  <a:pt x="293" y="562"/>
                </a:cubicBezTo>
                <a:cubicBezTo>
                  <a:pt x="328" y="558"/>
                  <a:pt x="328" y="558"/>
                  <a:pt x="328" y="558"/>
                </a:cubicBezTo>
                <a:cubicBezTo>
                  <a:pt x="334" y="558"/>
                  <a:pt x="338" y="553"/>
                  <a:pt x="338" y="547"/>
                </a:cubicBezTo>
                <a:cubicBezTo>
                  <a:pt x="338" y="495"/>
                  <a:pt x="338" y="495"/>
                  <a:pt x="338" y="495"/>
                </a:cubicBezTo>
                <a:cubicBezTo>
                  <a:pt x="343" y="493"/>
                  <a:pt x="348" y="492"/>
                  <a:pt x="353" y="490"/>
                </a:cubicBezTo>
                <a:cubicBezTo>
                  <a:pt x="385" y="533"/>
                  <a:pt x="385" y="533"/>
                  <a:pt x="385" y="533"/>
                </a:cubicBezTo>
                <a:cubicBezTo>
                  <a:pt x="389" y="538"/>
                  <a:pt x="395" y="539"/>
                  <a:pt x="399" y="536"/>
                </a:cubicBezTo>
                <a:cubicBezTo>
                  <a:pt x="430" y="519"/>
                  <a:pt x="430" y="519"/>
                  <a:pt x="430" y="519"/>
                </a:cubicBezTo>
                <a:cubicBezTo>
                  <a:pt x="435" y="516"/>
                  <a:pt x="437" y="510"/>
                  <a:pt x="435" y="505"/>
                </a:cubicBezTo>
                <a:cubicBezTo>
                  <a:pt x="416" y="457"/>
                  <a:pt x="416" y="457"/>
                  <a:pt x="416" y="457"/>
                </a:cubicBezTo>
                <a:cubicBezTo>
                  <a:pt x="420" y="454"/>
                  <a:pt x="425" y="450"/>
                  <a:pt x="429" y="446"/>
                </a:cubicBezTo>
                <a:cubicBezTo>
                  <a:pt x="473" y="474"/>
                  <a:pt x="473" y="474"/>
                  <a:pt x="473" y="474"/>
                </a:cubicBezTo>
                <a:cubicBezTo>
                  <a:pt x="478" y="477"/>
                  <a:pt x="485" y="476"/>
                  <a:pt x="488" y="472"/>
                </a:cubicBezTo>
                <a:cubicBezTo>
                  <a:pt x="510" y="444"/>
                  <a:pt x="510" y="444"/>
                  <a:pt x="510" y="444"/>
                </a:cubicBezTo>
                <a:cubicBezTo>
                  <a:pt x="514" y="441"/>
                  <a:pt x="514" y="434"/>
                  <a:pt x="510" y="430"/>
                </a:cubicBezTo>
                <a:cubicBezTo>
                  <a:pt x="473" y="391"/>
                  <a:pt x="473" y="391"/>
                  <a:pt x="473" y="391"/>
                </a:cubicBezTo>
                <a:cubicBezTo>
                  <a:pt x="476" y="386"/>
                  <a:pt x="479" y="381"/>
                  <a:pt x="481" y="376"/>
                </a:cubicBezTo>
                <a:cubicBezTo>
                  <a:pt x="533" y="384"/>
                  <a:pt x="533" y="384"/>
                  <a:pt x="533" y="384"/>
                </a:cubicBezTo>
                <a:cubicBezTo>
                  <a:pt x="539" y="385"/>
                  <a:pt x="544" y="381"/>
                  <a:pt x="545" y="376"/>
                </a:cubicBezTo>
                <a:lnTo>
                  <a:pt x="555" y="342"/>
                </a:lnTo>
                <a:close/>
                <a:moveTo>
                  <a:pt x="255" y="445"/>
                </a:moveTo>
                <a:cubicBezTo>
                  <a:pt x="274" y="382"/>
                  <a:pt x="274" y="382"/>
                  <a:pt x="274" y="382"/>
                </a:cubicBezTo>
                <a:cubicBezTo>
                  <a:pt x="293" y="384"/>
                  <a:pt x="313" y="381"/>
                  <a:pt x="329" y="372"/>
                </a:cubicBezTo>
                <a:cubicBezTo>
                  <a:pt x="376" y="420"/>
                  <a:pt x="376" y="420"/>
                  <a:pt x="376" y="420"/>
                </a:cubicBezTo>
                <a:cubicBezTo>
                  <a:pt x="341" y="443"/>
                  <a:pt x="298" y="453"/>
                  <a:pt x="255" y="445"/>
                </a:cubicBezTo>
                <a:close/>
                <a:moveTo>
                  <a:pt x="135" y="350"/>
                </a:moveTo>
                <a:cubicBezTo>
                  <a:pt x="199" y="334"/>
                  <a:pt x="199" y="334"/>
                  <a:pt x="199" y="334"/>
                </a:cubicBezTo>
                <a:cubicBezTo>
                  <a:pt x="209" y="351"/>
                  <a:pt x="224" y="364"/>
                  <a:pt x="242" y="373"/>
                </a:cubicBezTo>
                <a:cubicBezTo>
                  <a:pt x="224" y="436"/>
                  <a:pt x="224" y="436"/>
                  <a:pt x="224" y="436"/>
                </a:cubicBezTo>
                <a:cubicBezTo>
                  <a:pt x="183" y="420"/>
                  <a:pt x="152" y="388"/>
                  <a:pt x="135" y="350"/>
                </a:cubicBezTo>
                <a:close/>
                <a:moveTo>
                  <a:pt x="313" y="124"/>
                </a:moveTo>
                <a:cubicBezTo>
                  <a:pt x="295" y="187"/>
                  <a:pt x="295" y="187"/>
                  <a:pt x="295" y="187"/>
                </a:cubicBezTo>
                <a:cubicBezTo>
                  <a:pt x="273" y="184"/>
                  <a:pt x="252" y="189"/>
                  <a:pt x="234" y="200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223" y="127"/>
                  <a:pt x="268" y="116"/>
                  <a:pt x="313" y="124"/>
                </a:cubicBezTo>
                <a:close/>
                <a:moveTo>
                  <a:pt x="436" y="223"/>
                </a:moveTo>
                <a:cubicBezTo>
                  <a:pt x="372" y="239"/>
                  <a:pt x="372" y="239"/>
                  <a:pt x="372" y="239"/>
                </a:cubicBezTo>
                <a:cubicBezTo>
                  <a:pt x="362" y="221"/>
                  <a:pt x="347" y="205"/>
                  <a:pt x="327" y="196"/>
                </a:cubicBezTo>
                <a:cubicBezTo>
                  <a:pt x="345" y="133"/>
                  <a:pt x="345" y="133"/>
                  <a:pt x="345" y="133"/>
                </a:cubicBezTo>
                <a:cubicBezTo>
                  <a:pt x="388" y="150"/>
                  <a:pt x="419" y="183"/>
                  <a:pt x="436" y="223"/>
                </a:cubicBezTo>
                <a:close/>
                <a:moveTo>
                  <a:pt x="382" y="271"/>
                </a:moveTo>
                <a:cubicBezTo>
                  <a:pt x="445" y="255"/>
                  <a:pt x="445" y="255"/>
                  <a:pt x="445" y="255"/>
                </a:cubicBezTo>
                <a:cubicBezTo>
                  <a:pt x="449" y="279"/>
                  <a:pt x="448" y="305"/>
                  <a:pt x="441" y="330"/>
                </a:cubicBezTo>
                <a:cubicBezTo>
                  <a:pt x="433" y="357"/>
                  <a:pt x="419" y="380"/>
                  <a:pt x="401" y="399"/>
                </a:cubicBezTo>
                <a:cubicBezTo>
                  <a:pt x="356" y="352"/>
                  <a:pt x="356" y="352"/>
                  <a:pt x="356" y="352"/>
                </a:cubicBezTo>
                <a:cubicBezTo>
                  <a:pt x="366" y="341"/>
                  <a:pt x="374" y="327"/>
                  <a:pt x="379" y="312"/>
                </a:cubicBezTo>
                <a:cubicBezTo>
                  <a:pt x="383" y="298"/>
                  <a:pt x="384" y="284"/>
                  <a:pt x="382" y="271"/>
                </a:cubicBezTo>
                <a:close/>
                <a:moveTo>
                  <a:pt x="325" y="296"/>
                </a:moveTo>
                <a:cubicBezTo>
                  <a:pt x="319" y="319"/>
                  <a:pt x="295" y="332"/>
                  <a:pt x="273" y="325"/>
                </a:cubicBezTo>
                <a:cubicBezTo>
                  <a:pt x="250" y="319"/>
                  <a:pt x="237" y="295"/>
                  <a:pt x="243" y="273"/>
                </a:cubicBezTo>
                <a:cubicBezTo>
                  <a:pt x="250" y="250"/>
                  <a:pt x="274" y="237"/>
                  <a:pt x="296" y="244"/>
                </a:cubicBezTo>
                <a:cubicBezTo>
                  <a:pt x="319" y="250"/>
                  <a:pt x="332" y="274"/>
                  <a:pt x="325" y="296"/>
                </a:cubicBezTo>
                <a:close/>
                <a:moveTo>
                  <a:pt x="188" y="302"/>
                </a:moveTo>
                <a:cubicBezTo>
                  <a:pt x="125" y="318"/>
                  <a:pt x="125" y="318"/>
                  <a:pt x="125" y="318"/>
                </a:cubicBezTo>
                <a:cubicBezTo>
                  <a:pt x="119" y="293"/>
                  <a:pt x="120" y="266"/>
                  <a:pt x="128" y="239"/>
                </a:cubicBezTo>
                <a:cubicBezTo>
                  <a:pt x="135" y="215"/>
                  <a:pt x="147" y="193"/>
                  <a:pt x="163" y="175"/>
                </a:cubicBezTo>
                <a:cubicBezTo>
                  <a:pt x="209" y="222"/>
                  <a:pt x="209" y="222"/>
                  <a:pt x="209" y="222"/>
                </a:cubicBezTo>
                <a:cubicBezTo>
                  <a:pt x="200" y="232"/>
                  <a:pt x="194" y="244"/>
                  <a:pt x="190" y="257"/>
                </a:cubicBezTo>
                <a:cubicBezTo>
                  <a:pt x="186" y="273"/>
                  <a:pt x="185" y="288"/>
                  <a:pt x="188" y="3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8" tIns="45710" rIns="91418" bIns="45710" numCol="1" anchor="t" anchorCtr="0" compatLnSpc="1"/>
          <a:lstStyle/>
          <a:p>
            <a:endParaRPr lang="en-US" sz="1350"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4770" y="803910"/>
            <a:ext cx="2611120" cy="51018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育种（</a:t>
            </a:r>
            <a:r>
              <a:rPr lang="en-US" altLang="zh-CN" sz="2400" dirty="0">
                <a:solidFill>
                  <a:schemeClr val="tx1"/>
                </a:solidFill>
                <a:cs typeface="+mn-ea"/>
                <a:sym typeface="+mn-lt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人）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7" name="išľíďè"/>
          <p:cNvSpPr/>
          <p:nvPr/>
        </p:nvSpPr>
        <p:spPr bwMode="auto">
          <a:xfrm>
            <a:off x="1334135" y="1762760"/>
            <a:ext cx="610933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 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负责扩繁场的育种相关工作的方案落实及场内各部门的协调；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任职要求：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）研究生以上学历，动物科学专业（遗传育种专业优先）；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）英语良好；英语对话无障碍；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）熟悉国内外先进育种、生产管理软件使用，熟练操作国内育种软件；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4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）熟练掌握猪场现场育种项目流程、相应管理规范；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）具备较强的团队协助能力，良好的沟通协调、分析判断和问题解决能力；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）熟练操作办公软件；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7)</a:t>
            </a:r>
            <a:r>
              <a:rPr lang="zh-CN" altLang="en-US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能认可养猪行业和封闭式管理环境；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薪资标准：       元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工作地点：陕西省铜川市印台区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iSlíďè"/>
          <p:cNvSpPr txBox="1"/>
          <p:nvPr/>
        </p:nvSpPr>
        <p:spPr bwMode="auto">
          <a:xfrm>
            <a:off x="1597234" y="141239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职位描述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3" grpId="0" bldLvl="0" animBg="1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/>
        </p:nvGrpSpPr>
        <p:grpSpPr>
          <a:xfrm>
            <a:off x="8124134" y="1548663"/>
            <a:ext cx="2466447" cy="4068452"/>
            <a:chOff x="10045700" y="3086100"/>
            <a:chExt cx="5276850" cy="8704263"/>
          </a:xfrm>
        </p:grpSpPr>
        <p:sp>
          <p:nvSpPr>
            <p:cNvPr id="32" name="Freeform: Shape 14"/>
            <p:cNvSpPr/>
            <p:nvPr/>
          </p:nvSpPr>
          <p:spPr bwMode="auto">
            <a:xfrm>
              <a:off x="11525250" y="9926638"/>
              <a:ext cx="2286000" cy="1863725"/>
            </a:xfrm>
            <a:custGeom>
              <a:avLst/>
              <a:gdLst>
                <a:gd name="T0" fmla="*/ 1143000 w 21600"/>
                <a:gd name="T1" fmla="*/ 931863 h 21600"/>
                <a:gd name="T2" fmla="*/ 1143000 w 21600"/>
                <a:gd name="T3" fmla="*/ 931863 h 21600"/>
                <a:gd name="T4" fmla="*/ 1143000 w 21600"/>
                <a:gd name="T5" fmla="*/ 931863 h 21600"/>
                <a:gd name="T6" fmla="*/ 1143000 w 21600"/>
                <a:gd name="T7" fmla="*/ 9318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929" y="0"/>
                  </a:moveTo>
                  <a:cubicBezTo>
                    <a:pt x="405" y="0"/>
                    <a:pt x="0" y="539"/>
                    <a:pt x="0" y="1200"/>
                  </a:cubicBezTo>
                  <a:cubicBezTo>
                    <a:pt x="0" y="1894"/>
                    <a:pt x="405" y="2446"/>
                    <a:pt x="929" y="2446"/>
                  </a:cubicBezTo>
                  <a:cubicBezTo>
                    <a:pt x="929" y="2446"/>
                    <a:pt x="931" y="2446"/>
                    <a:pt x="20666" y="2446"/>
                  </a:cubicBezTo>
                  <a:cubicBezTo>
                    <a:pt x="21183" y="2446"/>
                    <a:pt x="21600" y="1894"/>
                    <a:pt x="21600" y="1200"/>
                  </a:cubicBezTo>
                  <a:cubicBezTo>
                    <a:pt x="21599" y="540"/>
                    <a:pt x="21183" y="0"/>
                    <a:pt x="20666" y="0"/>
                  </a:cubicBezTo>
                  <a:cubicBezTo>
                    <a:pt x="20666" y="0"/>
                    <a:pt x="20664" y="0"/>
                    <a:pt x="929" y="0"/>
                  </a:cubicBezTo>
                  <a:close/>
                  <a:moveTo>
                    <a:pt x="1060" y="3701"/>
                  </a:moveTo>
                  <a:cubicBezTo>
                    <a:pt x="572" y="3701"/>
                    <a:pt x="157" y="4235"/>
                    <a:pt x="157" y="4888"/>
                  </a:cubicBezTo>
                  <a:cubicBezTo>
                    <a:pt x="157" y="5541"/>
                    <a:pt x="572" y="6065"/>
                    <a:pt x="1060" y="6065"/>
                  </a:cubicBezTo>
                  <a:cubicBezTo>
                    <a:pt x="1060" y="6065"/>
                    <a:pt x="1061" y="6065"/>
                    <a:pt x="20512" y="6065"/>
                  </a:cubicBezTo>
                  <a:cubicBezTo>
                    <a:pt x="20993" y="6065"/>
                    <a:pt x="21408" y="5541"/>
                    <a:pt x="21408" y="4888"/>
                  </a:cubicBezTo>
                  <a:cubicBezTo>
                    <a:pt x="21408" y="4235"/>
                    <a:pt x="20993" y="3701"/>
                    <a:pt x="20512" y="3701"/>
                  </a:cubicBezTo>
                  <a:cubicBezTo>
                    <a:pt x="20512" y="3701"/>
                    <a:pt x="20512" y="3701"/>
                    <a:pt x="1060" y="3701"/>
                  </a:cubicBezTo>
                  <a:close/>
                  <a:moveTo>
                    <a:pt x="1060" y="7357"/>
                  </a:moveTo>
                  <a:cubicBezTo>
                    <a:pt x="572" y="7357"/>
                    <a:pt x="157" y="7899"/>
                    <a:pt x="157" y="8553"/>
                  </a:cubicBezTo>
                  <a:cubicBezTo>
                    <a:pt x="157" y="9224"/>
                    <a:pt x="572" y="9804"/>
                    <a:pt x="1060" y="9804"/>
                  </a:cubicBezTo>
                  <a:cubicBezTo>
                    <a:pt x="1060" y="9804"/>
                    <a:pt x="1061" y="9804"/>
                    <a:pt x="20512" y="9804"/>
                  </a:cubicBezTo>
                  <a:cubicBezTo>
                    <a:pt x="20993" y="9804"/>
                    <a:pt x="21408" y="9224"/>
                    <a:pt x="21408" y="8553"/>
                  </a:cubicBezTo>
                  <a:cubicBezTo>
                    <a:pt x="21408" y="7899"/>
                    <a:pt x="20993" y="7357"/>
                    <a:pt x="20512" y="7357"/>
                  </a:cubicBezTo>
                  <a:cubicBezTo>
                    <a:pt x="20512" y="7357"/>
                    <a:pt x="20512" y="7357"/>
                    <a:pt x="1060" y="7357"/>
                  </a:cubicBezTo>
                  <a:close/>
                  <a:moveTo>
                    <a:pt x="1060" y="11018"/>
                  </a:moveTo>
                  <a:cubicBezTo>
                    <a:pt x="572" y="11018"/>
                    <a:pt x="157" y="11559"/>
                    <a:pt x="157" y="12264"/>
                  </a:cubicBezTo>
                  <a:cubicBezTo>
                    <a:pt x="157" y="12927"/>
                    <a:pt x="572" y="13460"/>
                    <a:pt x="1060" y="13460"/>
                  </a:cubicBezTo>
                  <a:cubicBezTo>
                    <a:pt x="1060" y="13460"/>
                    <a:pt x="1061" y="13460"/>
                    <a:pt x="20512" y="13460"/>
                  </a:cubicBezTo>
                  <a:cubicBezTo>
                    <a:pt x="20993" y="13460"/>
                    <a:pt x="21408" y="12927"/>
                    <a:pt x="21408" y="12264"/>
                  </a:cubicBezTo>
                  <a:cubicBezTo>
                    <a:pt x="21408" y="11559"/>
                    <a:pt x="20993" y="11018"/>
                    <a:pt x="20512" y="11018"/>
                  </a:cubicBezTo>
                  <a:cubicBezTo>
                    <a:pt x="20512" y="11018"/>
                    <a:pt x="20512" y="11018"/>
                    <a:pt x="1060" y="11018"/>
                  </a:cubicBezTo>
                  <a:close/>
                  <a:moveTo>
                    <a:pt x="1060" y="14288"/>
                  </a:moveTo>
                  <a:cubicBezTo>
                    <a:pt x="537" y="14288"/>
                    <a:pt x="157" y="14653"/>
                    <a:pt x="157" y="15060"/>
                  </a:cubicBezTo>
                  <a:cubicBezTo>
                    <a:pt x="157" y="15419"/>
                    <a:pt x="448" y="15691"/>
                    <a:pt x="862" y="15764"/>
                  </a:cubicBezTo>
                  <a:cubicBezTo>
                    <a:pt x="890" y="15838"/>
                    <a:pt x="913" y="15920"/>
                    <a:pt x="967" y="15985"/>
                  </a:cubicBezTo>
                  <a:cubicBezTo>
                    <a:pt x="1168" y="16270"/>
                    <a:pt x="3031" y="18643"/>
                    <a:pt x="3512" y="19222"/>
                  </a:cubicBezTo>
                  <a:cubicBezTo>
                    <a:pt x="4048" y="19222"/>
                    <a:pt x="3551" y="19222"/>
                    <a:pt x="4048" y="19222"/>
                  </a:cubicBezTo>
                  <a:cubicBezTo>
                    <a:pt x="4040" y="19300"/>
                    <a:pt x="4029" y="19377"/>
                    <a:pt x="4029" y="19457"/>
                  </a:cubicBezTo>
                  <a:cubicBezTo>
                    <a:pt x="4029" y="20631"/>
                    <a:pt x="4887" y="21599"/>
                    <a:pt x="5919" y="21599"/>
                  </a:cubicBezTo>
                  <a:cubicBezTo>
                    <a:pt x="5919" y="21599"/>
                    <a:pt x="5918" y="21599"/>
                    <a:pt x="15512" y="21599"/>
                  </a:cubicBezTo>
                  <a:cubicBezTo>
                    <a:pt x="16543" y="21599"/>
                    <a:pt x="17412" y="20631"/>
                    <a:pt x="17412" y="19457"/>
                  </a:cubicBezTo>
                  <a:cubicBezTo>
                    <a:pt x="17412" y="19377"/>
                    <a:pt x="17398" y="19300"/>
                    <a:pt x="17390" y="19222"/>
                  </a:cubicBezTo>
                  <a:cubicBezTo>
                    <a:pt x="17391" y="19222"/>
                    <a:pt x="17956" y="19222"/>
                    <a:pt x="17956" y="19222"/>
                  </a:cubicBezTo>
                  <a:cubicBezTo>
                    <a:pt x="18164" y="18971"/>
                    <a:pt x="18505" y="18557"/>
                    <a:pt x="19129" y="17806"/>
                  </a:cubicBezTo>
                  <a:cubicBezTo>
                    <a:pt x="19887" y="16852"/>
                    <a:pt x="20351" y="16215"/>
                    <a:pt x="20572" y="15759"/>
                  </a:cubicBezTo>
                  <a:cubicBezTo>
                    <a:pt x="20965" y="15672"/>
                    <a:pt x="21251" y="15404"/>
                    <a:pt x="21251" y="15060"/>
                  </a:cubicBezTo>
                  <a:cubicBezTo>
                    <a:pt x="21251" y="14653"/>
                    <a:pt x="20841" y="14288"/>
                    <a:pt x="20317" y="14288"/>
                  </a:cubicBezTo>
                  <a:cubicBezTo>
                    <a:pt x="20317" y="14288"/>
                    <a:pt x="20319" y="14288"/>
                    <a:pt x="1060" y="14288"/>
                  </a:cubicBez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F2F2F2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  <p:sp>
          <p:nvSpPr>
            <p:cNvPr id="33" name="Freeform: Shape 15"/>
            <p:cNvSpPr/>
            <p:nvPr/>
          </p:nvSpPr>
          <p:spPr bwMode="auto">
            <a:xfrm>
              <a:off x="11842750" y="3086100"/>
              <a:ext cx="3479800" cy="2195513"/>
            </a:xfrm>
            <a:custGeom>
              <a:avLst/>
              <a:gdLst>
                <a:gd name="T0" fmla="*/ 1739900 w 21600"/>
                <a:gd name="T1" fmla="*/ 1097757 h 21600"/>
                <a:gd name="T2" fmla="*/ 1739900 w 21600"/>
                <a:gd name="T3" fmla="*/ 1097757 h 21600"/>
                <a:gd name="T4" fmla="*/ 1739900 w 21600"/>
                <a:gd name="T5" fmla="*/ 1097757 h 21600"/>
                <a:gd name="T6" fmla="*/ 1739900 w 21600"/>
                <a:gd name="T7" fmla="*/ 109775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21599"/>
                  </a:lnTo>
                  <a:lnTo>
                    <a:pt x="17459" y="7583"/>
                  </a:lnTo>
                  <a:lnTo>
                    <a:pt x="8049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  <p:sp>
          <p:nvSpPr>
            <p:cNvPr id="34" name="Freeform: Shape 16"/>
            <p:cNvSpPr/>
            <p:nvPr/>
          </p:nvSpPr>
          <p:spPr bwMode="auto">
            <a:xfrm>
              <a:off x="10045700" y="4883150"/>
              <a:ext cx="5276850" cy="1550988"/>
            </a:xfrm>
            <a:custGeom>
              <a:avLst/>
              <a:gdLst>
                <a:gd name="T0" fmla="*/ 2638425 w 21600"/>
                <a:gd name="T1" fmla="*/ 775494 h 21600"/>
                <a:gd name="T2" fmla="*/ 2638425 w 21600"/>
                <a:gd name="T3" fmla="*/ 775494 h 21600"/>
                <a:gd name="T4" fmla="*/ 2638425 w 21600"/>
                <a:gd name="T5" fmla="*/ 775494 h 21600"/>
                <a:gd name="T6" fmla="*/ 2638425 w 21600"/>
                <a:gd name="T7" fmla="*/ 7754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9248"/>
                  </a:lnTo>
                  <a:lnTo>
                    <a:pt x="21372" y="19161"/>
                  </a:lnTo>
                  <a:lnTo>
                    <a:pt x="15" y="21599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  <p:sp>
          <p:nvSpPr>
            <p:cNvPr id="35" name="Freeform: Shape 17"/>
            <p:cNvSpPr/>
            <p:nvPr/>
          </p:nvSpPr>
          <p:spPr bwMode="auto">
            <a:xfrm>
              <a:off x="10452100" y="3859213"/>
              <a:ext cx="4870450" cy="3825875"/>
            </a:xfrm>
            <a:custGeom>
              <a:avLst/>
              <a:gdLst>
                <a:gd name="T0" fmla="*/ 2435225 w 21600"/>
                <a:gd name="T1" fmla="*/ 1912937 h 21600"/>
                <a:gd name="T2" fmla="*/ 2435225 w 21600"/>
                <a:gd name="T3" fmla="*/ 1912937 h 21600"/>
                <a:gd name="T4" fmla="*/ 2435225 w 21600"/>
                <a:gd name="T5" fmla="*/ 1912937 h 21600"/>
                <a:gd name="T6" fmla="*/ 2435225 w 21600"/>
                <a:gd name="T7" fmla="*/ 191293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640" y="0"/>
                  </a:moveTo>
                  <a:lnTo>
                    <a:pt x="0" y="19721"/>
                  </a:lnTo>
                  <a:lnTo>
                    <a:pt x="830" y="21599"/>
                  </a:lnTo>
                  <a:lnTo>
                    <a:pt x="21599" y="8054"/>
                  </a:lnTo>
                  <a:lnTo>
                    <a:pt x="18640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  <p:sp>
          <p:nvSpPr>
            <p:cNvPr id="36" name="Freeform: Shape 18"/>
            <p:cNvSpPr/>
            <p:nvPr/>
          </p:nvSpPr>
          <p:spPr bwMode="auto">
            <a:xfrm>
              <a:off x="10452100" y="7362825"/>
              <a:ext cx="3924300" cy="1557338"/>
            </a:xfrm>
            <a:custGeom>
              <a:avLst/>
              <a:gdLst>
                <a:gd name="T0" fmla="*/ 1962150 w 21600"/>
                <a:gd name="T1" fmla="*/ 778669 h 21600"/>
                <a:gd name="T2" fmla="*/ 1962150 w 21600"/>
                <a:gd name="T3" fmla="*/ 778669 h 21600"/>
                <a:gd name="T4" fmla="*/ 1962150 w 21600"/>
                <a:gd name="T5" fmla="*/ 778669 h 21600"/>
                <a:gd name="T6" fmla="*/ 1962150 w 21600"/>
                <a:gd name="T7" fmla="*/ 7786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11535"/>
                  </a:lnTo>
                  <a:lnTo>
                    <a:pt x="20330" y="21599"/>
                  </a:lnTo>
                  <a:lnTo>
                    <a:pt x="1030" y="4601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  <p:sp>
          <p:nvSpPr>
            <p:cNvPr id="37" name="Freeform: Shape 19"/>
            <p:cNvSpPr/>
            <p:nvPr/>
          </p:nvSpPr>
          <p:spPr bwMode="auto">
            <a:xfrm>
              <a:off x="10990263" y="5548313"/>
              <a:ext cx="4329112" cy="3151187"/>
            </a:xfrm>
            <a:custGeom>
              <a:avLst/>
              <a:gdLst>
                <a:gd name="T0" fmla="*/ 2164556 w 21600"/>
                <a:gd name="T1" fmla="*/ 1575594 h 21600"/>
                <a:gd name="T2" fmla="*/ 2164556 w 21600"/>
                <a:gd name="T3" fmla="*/ 1575594 h 21600"/>
                <a:gd name="T4" fmla="*/ 2164556 w 21600"/>
                <a:gd name="T5" fmla="*/ 1575594 h 21600"/>
                <a:gd name="T6" fmla="*/ 2164556 w 21600"/>
                <a:gd name="T7" fmla="*/ 15755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0"/>
                  </a:moveTo>
                  <a:lnTo>
                    <a:pt x="0" y="19114"/>
                  </a:lnTo>
                  <a:lnTo>
                    <a:pt x="512" y="21600"/>
                  </a:lnTo>
                  <a:lnTo>
                    <a:pt x="21322" y="4893"/>
                  </a:lnTo>
                  <a:lnTo>
                    <a:pt x="21599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  <p:sp>
          <p:nvSpPr>
            <p:cNvPr id="38" name="Freeform: Shape 20"/>
            <p:cNvSpPr/>
            <p:nvPr/>
          </p:nvSpPr>
          <p:spPr bwMode="auto">
            <a:xfrm>
              <a:off x="10990263" y="8343900"/>
              <a:ext cx="2962275" cy="1376363"/>
            </a:xfrm>
            <a:custGeom>
              <a:avLst/>
              <a:gdLst>
                <a:gd name="T0" fmla="*/ 1481138 w 21600"/>
                <a:gd name="T1" fmla="*/ 688182 h 21600"/>
                <a:gd name="T2" fmla="*/ 1481138 w 21600"/>
                <a:gd name="T3" fmla="*/ 688182 h 21600"/>
                <a:gd name="T4" fmla="*/ 1481138 w 21600"/>
                <a:gd name="T5" fmla="*/ 688182 h 21600"/>
                <a:gd name="T6" fmla="*/ 1481138 w 21600"/>
                <a:gd name="T7" fmla="*/ 6881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18339"/>
                  </a:lnTo>
                  <a:lnTo>
                    <a:pt x="20424" y="21600"/>
                  </a:lnTo>
                  <a:lnTo>
                    <a:pt x="748" y="5676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  <p:sp>
          <p:nvSpPr>
            <p:cNvPr id="39" name="Freeform: Shape 21"/>
            <p:cNvSpPr/>
            <p:nvPr/>
          </p:nvSpPr>
          <p:spPr bwMode="auto">
            <a:xfrm>
              <a:off x="10045700" y="3086100"/>
              <a:ext cx="3090863" cy="3344863"/>
            </a:xfrm>
            <a:custGeom>
              <a:avLst/>
              <a:gdLst>
                <a:gd name="T0" fmla="*/ 1545432 w 21600"/>
                <a:gd name="T1" fmla="*/ 1672432 h 21600"/>
                <a:gd name="T2" fmla="*/ 1545432 w 21600"/>
                <a:gd name="T3" fmla="*/ 1672432 h 21600"/>
                <a:gd name="T4" fmla="*/ 1545432 w 21600"/>
                <a:gd name="T5" fmla="*/ 1672432 h 21600"/>
                <a:gd name="T6" fmla="*/ 1545432 w 21600"/>
                <a:gd name="T7" fmla="*/ 16724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537" y="0"/>
                  </a:moveTo>
                  <a:lnTo>
                    <a:pt x="0" y="11569"/>
                  </a:lnTo>
                  <a:lnTo>
                    <a:pt x="26" y="21600"/>
                  </a:lnTo>
                  <a:lnTo>
                    <a:pt x="21600" y="0"/>
                  </a:lnTo>
                  <a:lnTo>
                    <a:pt x="12537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  <p:sp>
          <p:nvSpPr>
            <p:cNvPr id="40" name="Freeform: Shape 22"/>
            <p:cNvSpPr/>
            <p:nvPr/>
          </p:nvSpPr>
          <p:spPr bwMode="auto">
            <a:xfrm>
              <a:off x="11383963" y="8196263"/>
              <a:ext cx="2987675" cy="1520825"/>
            </a:xfrm>
            <a:custGeom>
              <a:avLst/>
              <a:gdLst>
                <a:gd name="T0" fmla="*/ 1493838 w 21600"/>
                <a:gd name="T1" fmla="*/ 760413 h 21600"/>
                <a:gd name="T2" fmla="*/ 1493838 w 21600"/>
                <a:gd name="T3" fmla="*/ 760413 h 21600"/>
                <a:gd name="T4" fmla="*/ 1493838 w 21600"/>
                <a:gd name="T5" fmla="*/ 760413 h 21600"/>
                <a:gd name="T6" fmla="*/ 1493838 w 21600"/>
                <a:gd name="T7" fmla="*/ 76041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367" y="21600"/>
                  </a:moveTo>
                  <a:lnTo>
                    <a:pt x="19935" y="10310"/>
                  </a:lnTo>
                  <a:lnTo>
                    <a:pt x="21600" y="0"/>
                  </a:lnTo>
                  <a:lnTo>
                    <a:pt x="0" y="19113"/>
                  </a:lnTo>
                  <a:lnTo>
                    <a:pt x="1367" y="216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  <p:sp>
          <p:nvSpPr>
            <p:cNvPr id="41" name="Freeform: Shape 23"/>
            <p:cNvSpPr/>
            <p:nvPr/>
          </p:nvSpPr>
          <p:spPr bwMode="auto">
            <a:xfrm>
              <a:off x="11383963" y="9515475"/>
              <a:ext cx="2568575" cy="201613"/>
            </a:xfrm>
            <a:custGeom>
              <a:avLst/>
              <a:gdLst>
                <a:gd name="T0" fmla="*/ 1284288 w 21600"/>
                <a:gd name="T1" fmla="*/ 100807 h 21600"/>
                <a:gd name="T2" fmla="*/ 1284288 w 21600"/>
                <a:gd name="T3" fmla="*/ 100807 h 21600"/>
                <a:gd name="T4" fmla="*/ 1284288 w 21600"/>
                <a:gd name="T5" fmla="*/ 100807 h 21600"/>
                <a:gd name="T6" fmla="*/ 1284288 w 21600"/>
                <a:gd name="T7" fmla="*/ 10080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3389"/>
                  </a:moveTo>
                  <a:lnTo>
                    <a:pt x="21599" y="0"/>
                  </a:lnTo>
                  <a:lnTo>
                    <a:pt x="20245" y="21600"/>
                  </a:lnTo>
                  <a:lnTo>
                    <a:pt x="1591" y="21600"/>
                  </a:lnTo>
                  <a:lnTo>
                    <a:pt x="0" y="338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04925" y="803910"/>
            <a:ext cx="2640965" cy="51018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兽医（</a:t>
            </a:r>
            <a:r>
              <a:rPr lang="en-US" altLang="zh-CN" sz="2400" dirty="0">
                <a:solidFill>
                  <a:schemeClr val="tx1"/>
                </a:solidFill>
                <a:cs typeface="+mn-ea"/>
                <a:sym typeface="+mn-lt"/>
              </a:rPr>
              <a:t>8</a:t>
            </a:r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人）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7" name="išľíďè"/>
          <p:cNvSpPr/>
          <p:nvPr/>
        </p:nvSpPr>
        <p:spPr bwMode="auto">
          <a:xfrm>
            <a:off x="1597025" y="1763395"/>
            <a:ext cx="5695950" cy="427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  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负责猪场员工的生物安全知识培训，及场区的生物安全检查；负责猪群的健康管理；健康检测工作；负责猪群的用药管理，做好药品、疫苗的监管；完成每日兽医报表。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任职要求：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）本科以上学历，动物医学等相关专业；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）具有两以上养殖经验的优先考虑；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）英语良好；英语对话无障碍；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4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）具有较强的沟通、协调能力、执行力佳；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5</a:t>
            </a:r>
            <a:r>
              <a:rPr lang="zh-CN" altLang="en-US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</a:t>
            </a:r>
            <a:r>
              <a:rPr lang="zh-CN" altLang="en-US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熟练操作办公软件；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）能认可养猪行业和封闭式管理环境；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薪资标准：        元</a:t>
            </a:r>
            <a:endParaRPr lang="zh-CN" altLang="en-US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工作地点：陕西省铜川市印台区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iSlíďè"/>
          <p:cNvSpPr txBox="1"/>
          <p:nvPr/>
        </p:nvSpPr>
        <p:spPr bwMode="auto">
          <a:xfrm>
            <a:off x="1597234" y="141239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职位描述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 rot="0">
            <a:off x="7840980" y="1978660"/>
            <a:ext cx="3437890" cy="3573780"/>
            <a:chOff x="4544326" y="2894627"/>
            <a:chExt cx="3047594" cy="3154441"/>
          </a:xfrm>
        </p:grpSpPr>
        <p:sp>
          <p:nvSpPr>
            <p:cNvPr id="8" name="椭圆 7"/>
            <p:cNvSpPr/>
            <p:nvPr/>
          </p:nvSpPr>
          <p:spPr>
            <a:xfrm>
              <a:off x="6849177" y="5074671"/>
              <a:ext cx="742743" cy="74274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544326" y="2894627"/>
              <a:ext cx="2894147" cy="3154441"/>
              <a:chOff x="4544326" y="2894627"/>
              <a:chExt cx="2894147" cy="315444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544326" y="3166901"/>
                <a:ext cx="2882165" cy="2882167"/>
              </a:xfrm>
              <a:prstGeom prst="ellipse">
                <a:avLst/>
              </a:prstGeom>
              <a:noFill/>
              <a:ln>
                <a:solidFill>
                  <a:srgbClr val="2C3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5242851" y="3439529"/>
                <a:ext cx="1814286" cy="2093804"/>
                <a:chOff x="8301916" y="1749231"/>
                <a:chExt cx="2561601" cy="2956261"/>
              </a:xfrm>
            </p:grpSpPr>
            <p:sp>
              <p:nvSpPr>
                <p:cNvPr id="18" name="梯形 17"/>
                <p:cNvSpPr/>
                <p:nvPr/>
              </p:nvSpPr>
              <p:spPr>
                <a:xfrm rot="14400000">
                  <a:off x="8553651" y="2720979"/>
                  <a:ext cx="2370547" cy="427052"/>
                </a:xfrm>
                <a:prstGeom prst="trapezoid">
                  <a:avLst>
                    <a:gd name="adj" fmla="val 58361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梯形 18"/>
                <p:cNvSpPr/>
                <p:nvPr/>
              </p:nvSpPr>
              <p:spPr>
                <a:xfrm>
                  <a:off x="8492970" y="4010011"/>
                  <a:ext cx="2370547" cy="427052"/>
                </a:xfrm>
                <a:prstGeom prst="trapezoid">
                  <a:avLst>
                    <a:gd name="adj" fmla="val 58361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梯形 19"/>
                <p:cNvSpPr/>
                <p:nvPr/>
              </p:nvSpPr>
              <p:spPr>
                <a:xfrm rot="7200000">
                  <a:off x="7330168" y="3306693"/>
                  <a:ext cx="2370547" cy="427052"/>
                </a:xfrm>
                <a:prstGeom prst="trapezoid">
                  <a:avLst>
                    <a:gd name="adj" fmla="val 58361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" name="椭圆 11"/>
              <p:cNvSpPr/>
              <p:nvPr/>
            </p:nvSpPr>
            <p:spPr>
              <a:xfrm>
                <a:off x="5588714" y="2894627"/>
                <a:ext cx="742743" cy="742748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" name="任意多边形: 形状 10"/>
              <p:cNvSpPr/>
              <p:nvPr/>
            </p:nvSpPr>
            <p:spPr bwMode="auto">
              <a:xfrm>
                <a:off x="5842507" y="3048077"/>
                <a:ext cx="235159" cy="435849"/>
              </a:xfrm>
              <a:custGeom>
                <a:avLst/>
                <a:gdLst>
                  <a:gd name="connsiteX0" fmla="*/ 144363 w 327353"/>
                  <a:gd name="connsiteY0" fmla="*/ 543008 h 606722"/>
                  <a:gd name="connsiteX1" fmla="*/ 131814 w 327353"/>
                  <a:gd name="connsiteY1" fmla="*/ 555538 h 606722"/>
                  <a:gd name="connsiteX2" fmla="*/ 144363 w 327353"/>
                  <a:gd name="connsiteY2" fmla="*/ 568156 h 606722"/>
                  <a:gd name="connsiteX3" fmla="*/ 182990 w 327353"/>
                  <a:gd name="connsiteY3" fmla="*/ 568156 h 606722"/>
                  <a:gd name="connsiteX4" fmla="*/ 195540 w 327353"/>
                  <a:gd name="connsiteY4" fmla="*/ 555538 h 606722"/>
                  <a:gd name="connsiteX5" fmla="*/ 182990 w 327353"/>
                  <a:gd name="connsiteY5" fmla="*/ 543008 h 606722"/>
                  <a:gd name="connsiteX6" fmla="*/ 327353 w 327353"/>
                  <a:gd name="connsiteY6" fmla="*/ 501509 h 606722"/>
                  <a:gd name="connsiteX7" fmla="*/ 327353 w 327353"/>
                  <a:gd name="connsiteY7" fmla="*/ 572333 h 606722"/>
                  <a:gd name="connsiteX8" fmla="*/ 294066 w 327353"/>
                  <a:gd name="connsiteY8" fmla="*/ 606722 h 606722"/>
                  <a:gd name="connsiteX9" fmla="*/ 33020 w 327353"/>
                  <a:gd name="connsiteY9" fmla="*/ 606722 h 606722"/>
                  <a:gd name="connsiteX10" fmla="*/ 0 w 327353"/>
                  <a:gd name="connsiteY10" fmla="*/ 572333 h 606722"/>
                  <a:gd name="connsiteX11" fmla="*/ 0 w 327353"/>
                  <a:gd name="connsiteY11" fmla="*/ 502779 h 606722"/>
                  <a:gd name="connsiteX12" fmla="*/ 0 w 327353"/>
                  <a:gd name="connsiteY12" fmla="*/ 502753 h 606722"/>
                  <a:gd name="connsiteX13" fmla="*/ 322280 w 327353"/>
                  <a:gd name="connsiteY13" fmla="*/ 502753 h 606722"/>
                  <a:gd name="connsiteX14" fmla="*/ 327353 w 327353"/>
                  <a:gd name="connsiteY14" fmla="*/ 501509 h 606722"/>
                  <a:gd name="connsiteX15" fmla="*/ 187174 w 327353"/>
                  <a:gd name="connsiteY15" fmla="*/ 190205 h 606722"/>
                  <a:gd name="connsiteX16" fmla="*/ 174624 w 327353"/>
                  <a:gd name="connsiteY16" fmla="*/ 202823 h 606722"/>
                  <a:gd name="connsiteX17" fmla="*/ 174624 w 327353"/>
                  <a:gd name="connsiteY17" fmla="*/ 263163 h 606722"/>
                  <a:gd name="connsiteX18" fmla="*/ 187174 w 327353"/>
                  <a:gd name="connsiteY18" fmla="*/ 275693 h 606722"/>
                  <a:gd name="connsiteX19" fmla="*/ 191357 w 327353"/>
                  <a:gd name="connsiteY19" fmla="*/ 274982 h 606722"/>
                  <a:gd name="connsiteX20" fmla="*/ 191357 w 327353"/>
                  <a:gd name="connsiteY20" fmla="*/ 405614 h 606722"/>
                  <a:gd name="connsiteX21" fmla="*/ 203995 w 327353"/>
                  <a:gd name="connsiteY21" fmla="*/ 418144 h 606722"/>
                  <a:gd name="connsiteX22" fmla="*/ 216545 w 327353"/>
                  <a:gd name="connsiteY22" fmla="*/ 405614 h 606722"/>
                  <a:gd name="connsiteX23" fmla="*/ 216545 w 327353"/>
                  <a:gd name="connsiteY23" fmla="*/ 275426 h 606722"/>
                  <a:gd name="connsiteX24" fmla="*/ 219037 w 327353"/>
                  <a:gd name="connsiteY24" fmla="*/ 275693 h 606722"/>
                  <a:gd name="connsiteX25" fmla="*/ 231675 w 327353"/>
                  <a:gd name="connsiteY25" fmla="*/ 263163 h 606722"/>
                  <a:gd name="connsiteX26" fmla="*/ 231675 w 327353"/>
                  <a:gd name="connsiteY26" fmla="*/ 202823 h 606722"/>
                  <a:gd name="connsiteX27" fmla="*/ 219037 w 327353"/>
                  <a:gd name="connsiteY27" fmla="*/ 190205 h 606722"/>
                  <a:gd name="connsiteX28" fmla="*/ 211471 w 327353"/>
                  <a:gd name="connsiteY28" fmla="*/ 192782 h 606722"/>
                  <a:gd name="connsiteX29" fmla="*/ 203995 w 327353"/>
                  <a:gd name="connsiteY29" fmla="*/ 190205 h 606722"/>
                  <a:gd name="connsiteX30" fmla="*/ 195540 w 327353"/>
                  <a:gd name="connsiteY30" fmla="*/ 193493 h 606722"/>
                  <a:gd name="connsiteX31" fmla="*/ 187174 w 327353"/>
                  <a:gd name="connsiteY31" fmla="*/ 190205 h 606722"/>
                  <a:gd name="connsiteX32" fmla="*/ 106626 w 327353"/>
                  <a:gd name="connsiteY32" fmla="*/ 181851 h 606722"/>
                  <a:gd name="connsiteX33" fmla="*/ 85621 w 327353"/>
                  <a:gd name="connsiteY33" fmla="*/ 202823 h 606722"/>
                  <a:gd name="connsiteX34" fmla="*/ 85621 w 327353"/>
                  <a:gd name="connsiteY34" fmla="*/ 328479 h 606722"/>
                  <a:gd name="connsiteX35" fmla="*/ 95678 w 327353"/>
                  <a:gd name="connsiteY35" fmla="*/ 346341 h 606722"/>
                  <a:gd name="connsiteX36" fmla="*/ 95678 w 327353"/>
                  <a:gd name="connsiteY36" fmla="*/ 405614 h 606722"/>
                  <a:gd name="connsiteX37" fmla="*/ 108317 w 327353"/>
                  <a:gd name="connsiteY37" fmla="*/ 418144 h 606722"/>
                  <a:gd name="connsiteX38" fmla="*/ 120866 w 327353"/>
                  <a:gd name="connsiteY38" fmla="*/ 405614 h 606722"/>
                  <a:gd name="connsiteX39" fmla="*/ 120866 w 327353"/>
                  <a:gd name="connsiteY39" fmla="*/ 343853 h 606722"/>
                  <a:gd name="connsiteX40" fmla="*/ 127631 w 327353"/>
                  <a:gd name="connsiteY40" fmla="*/ 328479 h 606722"/>
                  <a:gd name="connsiteX41" fmla="*/ 127631 w 327353"/>
                  <a:gd name="connsiteY41" fmla="*/ 202823 h 606722"/>
                  <a:gd name="connsiteX42" fmla="*/ 106626 w 327353"/>
                  <a:gd name="connsiteY42" fmla="*/ 181851 h 606722"/>
                  <a:gd name="connsiteX43" fmla="*/ 0 w 327353"/>
                  <a:gd name="connsiteY43" fmla="*/ 112270 h 606722"/>
                  <a:gd name="connsiteX44" fmla="*/ 327353 w 327353"/>
                  <a:gd name="connsiteY44" fmla="*/ 112270 h 606722"/>
                  <a:gd name="connsiteX45" fmla="*/ 327353 w 327353"/>
                  <a:gd name="connsiteY45" fmla="*/ 478928 h 606722"/>
                  <a:gd name="connsiteX46" fmla="*/ 322280 w 327353"/>
                  <a:gd name="connsiteY46" fmla="*/ 477684 h 606722"/>
                  <a:gd name="connsiteX47" fmla="*/ 0 w 327353"/>
                  <a:gd name="connsiteY47" fmla="*/ 477684 h 606722"/>
                  <a:gd name="connsiteX48" fmla="*/ 0 w 327353"/>
                  <a:gd name="connsiteY48" fmla="*/ 477658 h 606722"/>
                  <a:gd name="connsiteX49" fmla="*/ 33020 w 327353"/>
                  <a:gd name="connsiteY49" fmla="*/ 0 h 606722"/>
                  <a:gd name="connsiteX50" fmla="*/ 294066 w 327353"/>
                  <a:gd name="connsiteY50" fmla="*/ 0 h 606722"/>
                  <a:gd name="connsiteX51" fmla="*/ 327353 w 327353"/>
                  <a:gd name="connsiteY51" fmla="*/ 34407 h 606722"/>
                  <a:gd name="connsiteX52" fmla="*/ 327353 w 327353"/>
                  <a:gd name="connsiteY52" fmla="*/ 87219 h 606722"/>
                  <a:gd name="connsiteX53" fmla="*/ 0 w 327353"/>
                  <a:gd name="connsiteY53" fmla="*/ 87219 h 606722"/>
                  <a:gd name="connsiteX54" fmla="*/ 0 w 327353"/>
                  <a:gd name="connsiteY54" fmla="*/ 34407 h 606722"/>
                  <a:gd name="connsiteX55" fmla="*/ 33020 w 327353"/>
                  <a:gd name="connsiteY55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27353" h="606722">
                    <a:moveTo>
                      <a:pt x="144363" y="543008"/>
                    </a:moveTo>
                    <a:cubicBezTo>
                      <a:pt x="137421" y="543008"/>
                      <a:pt x="131814" y="548606"/>
                      <a:pt x="131814" y="555538"/>
                    </a:cubicBezTo>
                    <a:cubicBezTo>
                      <a:pt x="131814" y="562558"/>
                      <a:pt x="137421" y="568156"/>
                      <a:pt x="144363" y="568156"/>
                    </a:cubicBezTo>
                    <a:lnTo>
                      <a:pt x="182990" y="568156"/>
                    </a:lnTo>
                    <a:cubicBezTo>
                      <a:pt x="189933" y="568156"/>
                      <a:pt x="195540" y="562558"/>
                      <a:pt x="195540" y="555538"/>
                    </a:cubicBezTo>
                    <a:cubicBezTo>
                      <a:pt x="195540" y="548606"/>
                      <a:pt x="189933" y="543008"/>
                      <a:pt x="182990" y="543008"/>
                    </a:cubicBezTo>
                    <a:close/>
                    <a:moveTo>
                      <a:pt x="327353" y="501509"/>
                    </a:moveTo>
                    <a:lnTo>
                      <a:pt x="327353" y="572333"/>
                    </a:lnTo>
                    <a:cubicBezTo>
                      <a:pt x="327353" y="590905"/>
                      <a:pt x="312668" y="606722"/>
                      <a:pt x="294066" y="606722"/>
                    </a:cubicBezTo>
                    <a:lnTo>
                      <a:pt x="33020" y="606722"/>
                    </a:lnTo>
                    <a:cubicBezTo>
                      <a:pt x="14330" y="606722"/>
                      <a:pt x="0" y="590905"/>
                      <a:pt x="0" y="572333"/>
                    </a:cubicBezTo>
                    <a:lnTo>
                      <a:pt x="0" y="502779"/>
                    </a:lnTo>
                    <a:lnTo>
                      <a:pt x="0" y="502753"/>
                    </a:lnTo>
                    <a:lnTo>
                      <a:pt x="322280" y="502753"/>
                    </a:lnTo>
                    <a:cubicBezTo>
                      <a:pt x="324238" y="502753"/>
                      <a:pt x="325662" y="502309"/>
                      <a:pt x="327353" y="501509"/>
                    </a:cubicBezTo>
                    <a:close/>
                    <a:moveTo>
                      <a:pt x="187174" y="190205"/>
                    </a:moveTo>
                    <a:cubicBezTo>
                      <a:pt x="180231" y="190205"/>
                      <a:pt x="174624" y="195892"/>
                      <a:pt x="174624" y="202823"/>
                    </a:cubicBezTo>
                    <a:lnTo>
                      <a:pt x="174624" y="263163"/>
                    </a:lnTo>
                    <a:cubicBezTo>
                      <a:pt x="174624" y="270094"/>
                      <a:pt x="180231" y="275693"/>
                      <a:pt x="187174" y="275693"/>
                    </a:cubicBezTo>
                    <a:cubicBezTo>
                      <a:pt x="188687" y="275693"/>
                      <a:pt x="190022" y="275426"/>
                      <a:pt x="191357" y="274982"/>
                    </a:cubicBezTo>
                    <a:lnTo>
                      <a:pt x="191357" y="405614"/>
                    </a:lnTo>
                    <a:cubicBezTo>
                      <a:pt x="191357" y="412545"/>
                      <a:pt x="196964" y="418144"/>
                      <a:pt x="203995" y="418144"/>
                    </a:cubicBezTo>
                    <a:cubicBezTo>
                      <a:pt x="210937" y="418144"/>
                      <a:pt x="216545" y="412545"/>
                      <a:pt x="216545" y="405614"/>
                    </a:cubicBezTo>
                    <a:lnTo>
                      <a:pt x="216545" y="275426"/>
                    </a:lnTo>
                    <a:cubicBezTo>
                      <a:pt x="217346" y="275604"/>
                      <a:pt x="218236" y="275693"/>
                      <a:pt x="219037" y="275693"/>
                    </a:cubicBezTo>
                    <a:cubicBezTo>
                      <a:pt x="225979" y="275693"/>
                      <a:pt x="231675" y="270094"/>
                      <a:pt x="231675" y="263163"/>
                    </a:cubicBezTo>
                    <a:lnTo>
                      <a:pt x="231675" y="202823"/>
                    </a:lnTo>
                    <a:cubicBezTo>
                      <a:pt x="231675" y="195892"/>
                      <a:pt x="225979" y="190205"/>
                      <a:pt x="219037" y="190205"/>
                    </a:cubicBezTo>
                    <a:cubicBezTo>
                      <a:pt x="216189" y="190205"/>
                      <a:pt x="213607" y="191182"/>
                      <a:pt x="211471" y="192782"/>
                    </a:cubicBezTo>
                    <a:cubicBezTo>
                      <a:pt x="209424" y="191182"/>
                      <a:pt x="206843" y="190205"/>
                      <a:pt x="203995" y="190205"/>
                    </a:cubicBezTo>
                    <a:cubicBezTo>
                      <a:pt x="200702" y="190205"/>
                      <a:pt x="197765" y="191449"/>
                      <a:pt x="195540" y="193493"/>
                    </a:cubicBezTo>
                    <a:cubicBezTo>
                      <a:pt x="193315" y="191449"/>
                      <a:pt x="190378" y="190205"/>
                      <a:pt x="187174" y="190205"/>
                    </a:cubicBezTo>
                    <a:close/>
                    <a:moveTo>
                      <a:pt x="106626" y="181851"/>
                    </a:moveTo>
                    <a:cubicBezTo>
                      <a:pt x="95055" y="181851"/>
                      <a:pt x="85621" y="191271"/>
                      <a:pt x="85621" y="202823"/>
                    </a:cubicBezTo>
                    <a:lnTo>
                      <a:pt x="85621" y="328479"/>
                    </a:lnTo>
                    <a:cubicBezTo>
                      <a:pt x="85621" y="336032"/>
                      <a:pt x="89715" y="342697"/>
                      <a:pt x="95678" y="346341"/>
                    </a:cubicBezTo>
                    <a:lnTo>
                      <a:pt x="95678" y="405614"/>
                    </a:lnTo>
                    <a:cubicBezTo>
                      <a:pt x="95678" y="412545"/>
                      <a:pt x="101375" y="418144"/>
                      <a:pt x="108317" y="418144"/>
                    </a:cubicBezTo>
                    <a:cubicBezTo>
                      <a:pt x="115259" y="418144"/>
                      <a:pt x="120866" y="412545"/>
                      <a:pt x="120866" y="405614"/>
                    </a:cubicBezTo>
                    <a:lnTo>
                      <a:pt x="120866" y="343853"/>
                    </a:lnTo>
                    <a:cubicBezTo>
                      <a:pt x="124960" y="340031"/>
                      <a:pt x="127631" y="334522"/>
                      <a:pt x="127631" y="328479"/>
                    </a:cubicBezTo>
                    <a:lnTo>
                      <a:pt x="127631" y="202823"/>
                    </a:lnTo>
                    <a:cubicBezTo>
                      <a:pt x="127631" y="191271"/>
                      <a:pt x="118196" y="181851"/>
                      <a:pt x="106626" y="181851"/>
                    </a:cubicBezTo>
                    <a:close/>
                    <a:moveTo>
                      <a:pt x="0" y="112270"/>
                    </a:moveTo>
                    <a:lnTo>
                      <a:pt x="327353" y="112270"/>
                    </a:lnTo>
                    <a:lnTo>
                      <a:pt x="327353" y="478928"/>
                    </a:lnTo>
                    <a:cubicBezTo>
                      <a:pt x="325662" y="478128"/>
                      <a:pt x="324238" y="477684"/>
                      <a:pt x="322280" y="477684"/>
                    </a:cubicBezTo>
                    <a:lnTo>
                      <a:pt x="0" y="477684"/>
                    </a:lnTo>
                    <a:lnTo>
                      <a:pt x="0" y="477658"/>
                    </a:lnTo>
                    <a:close/>
                    <a:moveTo>
                      <a:pt x="33020" y="0"/>
                    </a:moveTo>
                    <a:lnTo>
                      <a:pt x="294066" y="0"/>
                    </a:lnTo>
                    <a:cubicBezTo>
                      <a:pt x="312668" y="0"/>
                      <a:pt x="327353" y="15825"/>
                      <a:pt x="327353" y="34407"/>
                    </a:cubicBezTo>
                    <a:lnTo>
                      <a:pt x="327353" y="87219"/>
                    </a:lnTo>
                    <a:lnTo>
                      <a:pt x="0" y="87219"/>
                    </a:lnTo>
                    <a:lnTo>
                      <a:pt x="0" y="34407"/>
                    </a:lnTo>
                    <a:cubicBezTo>
                      <a:pt x="0" y="15825"/>
                      <a:pt x="14330" y="0"/>
                      <a:pt x="330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589393" y="5085190"/>
                <a:ext cx="742743" cy="742748"/>
              </a:xfrm>
              <a:prstGeom prst="ellipse">
                <a:avLst/>
              </a:prstGeom>
              <a:solidFill>
                <a:schemeClr val="accent3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" name="任意多边形: 形状 12"/>
              <p:cNvSpPr/>
              <p:nvPr/>
            </p:nvSpPr>
            <p:spPr bwMode="auto">
              <a:xfrm>
                <a:off x="4742842" y="5257947"/>
                <a:ext cx="435848" cy="397234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  <a:gd name="connsiteX107" fmla="*/ 373273 h 605239"/>
                  <a:gd name="connsiteY107" fmla="*/ 373273 h 605239"/>
                  <a:gd name="connsiteX108" fmla="*/ 373273 h 605239"/>
                  <a:gd name="connsiteY108" fmla="*/ 373273 h 605239"/>
                  <a:gd name="connsiteX109" fmla="*/ 373273 h 605239"/>
                  <a:gd name="connsiteY109" fmla="*/ 373273 h 605239"/>
                  <a:gd name="connsiteX110" fmla="*/ 373273 h 605239"/>
                  <a:gd name="connsiteY110" fmla="*/ 373273 h 605239"/>
                  <a:gd name="connsiteX111" fmla="*/ 373273 h 605239"/>
                  <a:gd name="connsiteY111" fmla="*/ 373273 h 605239"/>
                  <a:gd name="connsiteX112" fmla="*/ 373273 h 605239"/>
                  <a:gd name="connsiteY112" fmla="*/ 373273 h 605239"/>
                  <a:gd name="connsiteX113" fmla="*/ 373273 h 605239"/>
                  <a:gd name="connsiteY113" fmla="*/ 373273 h 605239"/>
                  <a:gd name="connsiteX114" fmla="*/ 373273 h 605239"/>
                  <a:gd name="connsiteY114" fmla="*/ 373273 h 605239"/>
                  <a:gd name="connsiteX115" fmla="*/ 373273 h 605239"/>
                  <a:gd name="connsiteY115" fmla="*/ 373273 h 605239"/>
                  <a:gd name="connsiteX116" fmla="*/ 373273 h 605239"/>
                  <a:gd name="connsiteY116" fmla="*/ 373273 h 605239"/>
                  <a:gd name="connsiteX117" fmla="*/ 373273 h 605239"/>
                  <a:gd name="connsiteY117" fmla="*/ 373273 h 605239"/>
                  <a:gd name="connsiteX118" fmla="*/ 373273 h 605239"/>
                  <a:gd name="connsiteY118" fmla="*/ 373273 h 605239"/>
                  <a:gd name="connsiteX119" fmla="*/ 373273 h 605239"/>
                  <a:gd name="connsiteY119" fmla="*/ 373273 h 605239"/>
                  <a:gd name="connsiteX120" fmla="*/ 373273 h 605239"/>
                  <a:gd name="connsiteY120" fmla="*/ 373273 h 605239"/>
                  <a:gd name="connsiteX121" fmla="*/ 373273 h 605239"/>
                  <a:gd name="connsiteY121" fmla="*/ 373273 h 605239"/>
                  <a:gd name="connsiteX122" fmla="*/ 373273 h 605239"/>
                  <a:gd name="connsiteY122" fmla="*/ 373273 h 605239"/>
                  <a:gd name="connsiteX123" fmla="*/ 373273 h 605239"/>
                  <a:gd name="connsiteY123" fmla="*/ 373273 h 605239"/>
                  <a:gd name="connsiteX124" fmla="*/ 373273 h 605239"/>
                  <a:gd name="connsiteY124" fmla="*/ 373273 h 605239"/>
                  <a:gd name="connsiteX125" fmla="*/ 373273 h 605239"/>
                  <a:gd name="connsiteY125" fmla="*/ 373273 h 605239"/>
                  <a:gd name="connsiteX126" fmla="*/ 373273 h 605239"/>
                  <a:gd name="connsiteY126" fmla="*/ 373273 h 605239"/>
                  <a:gd name="connsiteX127" fmla="*/ 373273 h 605239"/>
                  <a:gd name="connsiteY127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606933" h="553162">
                    <a:moveTo>
                      <a:pt x="443700" y="443503"/>
                    </a:moveTo>
                    <a:cubicBezTo>
                      <a:pt x="461035" y="453606"/>
                      <a:pt x="477310" y="465825"/>
                      <a:pt x="492334" y="479775"/>
                    </a:cubicBezTo>
                    <a:cubicBezTo>
                      <a:pt x="460939" y="509024"/>
                      <a:pt x="424150" y="530383"/>
                      <a:pt x="384087" y="542506"/>
                    </a:cubicBezTo>
                    <a:cubicBezTo>
                      <a:pt x="407971" y="518838"/>
                      <a:pt x="428580" y="484875"/>
                      <a:pt x="443700" y="443503"/>
                    </a:cubicBezTo>
                    <a:close/>
                    <a:moveTo>
                      <a:pt x="163232" y="443503"/>
                    </a:moveTo>
                    <a:cubicBezTo>
                      <a:pt x="178352" y="484875"/>
                      <a:pt x="198865" y="518838"/>
                      <a:pt x="222845" y="542506"/>
                    </a:cubicBezTo>
                    <a:cubicBezTo>
                      <a:pt x="182686" y="530383"/>
                      <a:pt x="145897" y="509024"/>
                      <a:pt x="114598" y="479775"/>
                    </a:cubicBezTo>
                    <a:cubicBezTo>
                      <a:pt x="129622" y="465825"/>
                      <a:pt x="145897" y="453606"/>
                      <a:pt x="163232" y="443503"/>
                    </a:cubicBezTo>
                    <a:close/>
                    <a:moveTo>
                      <a:pt x="316062" y="405892"/>
                    </a:moveTo>
                    <a:cubicBezTo>
                      <a:pt x="353060" y="407528"/>
                      <a:pt x="388613" y="416377"/>
                      <a:pt x="421275" y="431672"/>
                    </a:cubicBezTo>
                    <a:cubicBezTo>
                      <a:pt x="397573" y="499968"/>
                      <a:pt x="359034" y="545563"/>
                      <a:pt x="316062" y="553162"/>
                    </a:cubicBezTo>
                    <a:close/>
                    <a:moveTo>
                      <a:pt x="290729" y="405892"/>
                    </a:moveTo>
                    <a:lnTo>
                      <a:pt x="290729" y="553162"/>
                    </a:lnTo>
                    <a:cubicBezTo>
                      <a:pt x="247883" y="545563"/>
                      <a:pt x="209369" y="499968"/>
                      <a:pt x="185587" y="431672"/>
                    </a:cubicBezTo>
                    <a:cubicBezTo>
                      <a:pt x="218227" y="416377"/>
                      <a:pt x="253852" y="407528"/>
                      <a:pt x="290729" y="405892"/>
                    </a:cubicBezTo>
                    <a:close/>
                    <a:moveTo>
                      <a:pt x="463924" y="364965"/>
                    </a:moveTo>
                    <a:lnTo>
                      <a:pt x="567205" y="364965"/>
                    </a:lnTo>
                    <a:lnTo>
                      <a:pt x="543818" y="416184"/>
                    </a:lnTo>
                    <a:cubicBezTo>
                      <a:pt x="534304" y="432408"/>
                      <a:pt x="523128" y="447695"/>
                      <a:pt x="510459" y="461780"/>
                    </a:cubicBezTo>
                    <a:cubicBezTo>
                      <a:pt x="492442" y="444859"/>
                      <a:pt x="472692" y="430534"/>
                      <a:pt x="451689" y="418708"/>
                    </a:cubicBezTo>
                    <a:close/>
                    <a:moveTo>
                      <a:pt x="316062" y="364965"/>
                    </a:moveTo>
                    <a:lnTo>
                      <a:pt x="438281" y="364965"/>
                    </a:lnTo>
                    <a:lnTo>
                      <a:pt x="428843" y="407092"/>
                    </a:lnTo>
                    <a:cubicBezTo>
                      <a:pt x="393689" y="391126"/>
                      <a:pt x="355646" y="381989"/>
                      <a:pt x="316062" y="380450"/>
                    </a:cubicBezTo>
                    <a:close/>
                    <a:moveTo>
                      <a:pt x="168651" y="364965"/>
                    </a:moveTo>
                    <a:lnTo>
                      <a:pt x="290729" y="364965"/>
                    </a:lnTo>
                    <a:lnTo>
                      <a:pt x="290729" y="380450"/>
                    </a:lnTo>
                    <a:cubicBezTo>
                      <a:pt x="251256" y="381989"/>
                      <a:pt x="213131" y="391126"/>
                      <a:pt x="178086" y="407092"/>
                    </a:cubicBezTo>
                    <a:close/>
                    <a:moveTo>
                      <a:pt x="39659" y="364965"/>
                    </a:moveTo>
                    <a:lnTo>
                      <a:pt x="143035" y="364965"/>
                    </a:lnTo>
                    <a:lnTo>
                      <a:pt x="155174" y="418708"/>
                    </a:lnTo>
                    <a:cubicBezTo>
                      <a:pt x="134171" y="430534"/>
                      <a:pt x="114421" y="444859"/>
                      <a:pt x="96501" y="461780"/>
                    </a:cubicBezTo>
                    <a:cubicBezTo>
                      <a:pt x="83832" y="447695"/>
                      <a:pt x="72632" y="432408"/>
                      <a:pt x="63094" y="416184"/>
                    </a:cubicBezTo>
                    <a:close/>
                    <a:moveTo>
                      <a:pt x="417814" y="222493"/>
                    </a:moveTo>
                    <a:lnTo>
                      <a:pt x="435824" y="283675"/>
                    </a:lnTo>
                    <a:lnTo>
                      <a:pt x="445648" y="252507"/>
                    </a:lnTo>
                    <a:lnTo>
                      <a:pt x="469822" y="252507"/>
                    </a:lnTo>
                    <a:lnTo>
                      <a:pt x="479550" y="283675"/>
                    </a:lnTo>
                    <a:lnTo>
                      <a:pt x="497657" y="222493"/>
                    </a:lnTo>
                    <a:lnTo>
                      <a:pt x="521831" y="229612"/>
                    </a:lnTo>
                    <a:lnTo>
                      <a:pt x="492167" y="330619"/>
                    </a:lnTo>
                    <a:lnTo>
                      <a:pt x="467992" y="330811"/>
                    </a:lnTo>
                    <a:lnTo>
                      <a:pt x="457687" y="298393"/>
                    </a:lnTo>
                    <a:lnTo>
                      <a:pt x="447478" y="330811"/>
                    </a:lnTo>
                    <a:lnTo>
                      <a:pt x="423304" y="330619"/>
                    </a:lnTo>
                    <a:lnTo>
                      <a:pt x="393543" y="229612"/>
                    </a:lnTo>
                    <a:close/>
                    <a:moveTo>
                      <a:pt x="263629" y="222493"/>
                    </a:moveTo>
                    <a:lnTo>
                      <a:pt x="281639" y="283675"/>
                    </a:lnTo>
                    <a:lnTo>
                      <a:pt x="291463" y="252507"/>
                    </a:lnTo>
                    <a:lnTo>
                      <a:pt x="315541" y="252507"/>
                    </a:lnTo>
                    <a:lnTo>
                      <a:pt x="325365" y="283675"/>
                    </a:lnTo>
                    <a:lnTo>
                      <a:pt x="343375" y="222493"/>
                    </a:lnTo>
                    <a:lnTo>
                      <a:pt x="367646" y="229612"/>
                    </a:lnTo>
                    <a:lnTo>
                      <a:pt x="337886" y="330619"/>
                    </a:lnTo>
                    <a:lnTo>
                      <a:pt x="313711" y="330811"/>
                    </a:lnTo>
                    <a:lnTo>
                      <a:pt x="303502" y="298393"/>
                    </a:lnTo>
                    <a:lnTo>
                      <a:pt x="293197" y="330811"/>
                    </a:lnTo>
                    <a:lnTo>
                      <a:pt x="269022" y="330619"/>
                    </a:lnTo>
                    <a:lnTo>
                      <a:pt x="239358" y="229612"/>
                    </a:lnTo>
                    <a:close/>
                    <a:moveTo>
                      <a:pt x="109302" y="222493"/>
                    </a:moveTo>
                    <a:lnTo>
                      <a:pt x="127312" y="283675"/>
                    </a:lnTo>
                    <a:lnTo>
                      <a:pt x="137136" y="252507"/>
                    </a:lnTo>
                    <a:lnTo>
                      <a:pt x="161214" y="252507"/>
                    </a:lnTo>
                    <a:lnTo>
                      <a:pt x="171038" y="283675"/>
                    </a:lnTo>
                    <a:lnTo>
                      <a:pt x="189048" y="222493"/>
                    </a:lnTo>
                    <a:lnTo>
                      <a:pt x="213319" y="229612"/>
                    </a:lnTo>
                    <a:lnTo>
                      <a:pt x="183655" y="330619"/>
                    </a:lnTo>
                    <a:lnTo>
                      <a:pt x="159384" y="330811"/>
                    </a:lnTo>
                    <a:lnTo>
                      <a:pt x="149175" y="298393"/>
                    </a:lnTo>
                    <a:lnTo>
                      <a:pt x="138966" y="330811"/>
                    </a:lnTo>
                    <a:lnTo>
                      <a:pt x="114792" y="330619"/>
                    </a:lnTo>
                    <a:lnTo>
                      <a:pt x="85031" y="229612"/>
                    </a:lnTo>
                    <a:close/>
                    <a:moveTo>
                      <a:pt x="25329" y="213374"/>
                    </a:moveTo>
                    <a:lnTo>
                      <a:pt x="25329" y="339668"/>
                    </a:lnTo>
                    <a:lnTo>
                      <a:pt x="581604" y="339668"/>
                    </a:lnTo>
                    <a:lnTo>
                      <a:pt x="581604" y="213374"/>
                    </a:lnTo>
                    <a:close/>
                    <a:moveTo>
                      <a:pt x="96501" y="91312"/>
                    </a:moveTo>
                    <a:cubicBezTo>
                      <a:pt x="114414" y="108145"/>
                      <a:pt x="134157" y="122573"/>
                      <a:pt x="155152" y="134404"/>
                    </a:cubicBezTo>
                    <a:cubicBezTo>
                      <a:pt x="150241" y="151333"/>
                      <a:pt x="146196" y="169320"/>
                      <a:pt x="143017" y="188173"/>
                    </a:cubicBezTo>
                    <a:lnTo>
                      <a:pt x="168635" y="188173"/>
                    </a:lnTo>
                    <a:cubicBezTo>
                      <a:pt x="171236" y="173456"/>
                      <a:pt x="174318" y="159413"/>
                      <a:pt x="178074" y="145947"/>
                    </a:cubicBezTo>
                    <a:cubicBezTo>
                      <a:pt x="213130" y="161914"/>
                      <a:pt x="251268" y="171052"/>
                      <a:pt x="290754" y="172687"/>
                    </a:cubicBezTo>
                    <a:lnTo>
                      <a:pt x="290754" y="188173"/>
                    </a:lnTo>
                    <a:lnTo>
                      <a:pt x="316083" y="188173"/>
                    </a:lnTo>
                    <a:lnTo>
                      <a:pt x="316083" y="172687"/>
                    </a:lnTo>
                    <a:cubicBezTo>
                      <a:pt x="355665" y="171052"/>
                      <a:pt x="393707" y="161914"/>
                      <a:pt x="428860" y="145947"/>
                    </a:cubicBezTo>
                    <a:cubicBezTo>
                      <a:pt x="432519" y="159413"/>
                      <a:pt x="435697" y="173456"/>
                      <a:pt x="438298" y="188173"/>
                    </a:cubicBezTo>
                    <a:lnTo>
                      <a:pt x="463916" y="188173"/>
                    </a:lnTo>
                    <a:cubicBezTo>
                      <a:pt x="460737" y="169320"/>
                      <a:pt x="456693" y="151333"/>
                      <a:pt x="451685" y="134404"/>
                    </a:cubicBezTo>
                    <a:cubicBezTo>
                      <a:pt x="472776" y="122573"/>
                      <a:pt x="492423" y="108145"/>
                      <a:pt x="510432" y="91312"/>
                    </a:cubicBezTo>
                    <a:cubicBezTo>
                      <a:pt x="535761" y="119399"/>
                      <a:pt x="555119" y="152487"/>
                      <a:pt x="567158" y="188173"/>
                    </a:cubicBezTo>
                    <a:lnTo>
                      <a:pt x="606933" y="188173"/>
                    </a:lnTo>
                    <a:lnTo>
                      <a:pt x="606933" y="364965"/>
                    </a:lnTo>
                    <a:lnTo>
                      <a:pt x="567205" y="364965"/>
                    </a:lnTo>
                    <a:lnTo>
                      <a:pt x="567205" y="364964"/>
                    </a:lnTo>
                    <a:lnTo>
                      <a:pt x="463925" y="364964"/>
                    </a:lnTo>
                    <a:lnTo>
                      <a:pt x="463924" y="364965"/>
                    </a:lnTo>
                    <a:lnTo>
                      <a:pt x="438281" y="364965"/>
                    </a:lnTo>
                    <a:lnTo>
                      <a:pt x="438281" y="364964"/>
                    </a:lnTo>
                    <a:lnTo>
                      <a:pt x="316062" y="364964"/>
                    </a:lnTo>
                    <a:lnTo>
                      <a:pt x="316062" y="364965"/>
                    </a:lnTo>
                    <a:lnTo>
                      <a:pt x="290729" y="364965"/>
                    </a:lnTo>
                    <a:lnTo>
                      <a:pt x="290729" y="364964"/>
                    </a:lnTo>
                    <a:lnTo>
                      <a:pt x="168651" y="364964"/>
                    </a:lnTo>
                    <a:lnTo>
                      <a:pt x="168651" y="364965"/>
                    </a:lnTo>
                    <a:lnTo>
                      <a:pt x="143035" y="364965"/>
                    </a:lnTo>
                    <a:lnTo>
                      <a:pt x="143035" y="364964"/>
                    </a:lnTo>
                    <a:lnTo>
                      <a:pt x="39658" y="364964"/>
                    </a:lnTo>
                    <a:lnTo>
                      <a:pt x="39659" y="364965"/>
                    </a:lnTo>
                    <a:lnTo>
                      <a:pt x="0" y="364965"/>
                    </a:lnTo>
                    <a:lnTo>
                      <a:pt x="0" y="188173"/>
                    </a:lnTo>
                    <a:lnTo>
                      <a:pt x="39679" y="188173"/>
                    </a:lnTo>
                    <a:cubicBezTo>
                      <a:pt x="51717" y="152487"/>
                      <a:pt x="71075" y="119399"/>
                      <a:pt x="96501" y="91312"/>
                    </a:cubicBezTo>
                    <a:close/>
                    <a:moveTo>
                      <a:pt x="384087" y="10655"/>
                    </a:moveTo>
                    <a:cubicBezTo>
                      <a:pt x="424150" y="22673"/>
                      <a:pt x="460939" y="44114"/>
                      <a:pt x="492334" y="73246"/>
                    </a:cubicBezTo>
                    <a:cubicBezTo>
                      <a:pt x="477310" y="87283"/>
                      <a:pt x="461035" y="99397"/>
                      <a:pt x="443700" y="109588"/>
                    </a:cubicBezTo>
                    <a:cubicBezTo>
                      <a:pt x="428580" y="68150"/>
                      <a:pt x="407971" y="34211"/>
                      <a:pt x="384087" y="10655"/>
                    </a:cubicBezTo>
                    <a:close/>
                    <a:moveTo>
                      <a:pt x="222845" y="10655"/>
                    </a:moveTo>
                    <a:cubicBezTo>
                      <a:pt x="198865" y="34211"/>
                      <a:pt x="178352" y="68150"/>
                      <a:pt x="163232" y="109588"/>
                    </a:cubicBezTo>
                    <a:cubicBezTo>
                      <a:pt x="145897" y="99397"/>
                      <a:pt x="129622" y="87283"/>
                      <a:pt x="114598" y="73246"/>
                    </a:cubicBezTo>
                    <a:cubicBezTo>
                      <a:pt x="145897" y="44114"/>
                      <a:pt x="182686" y="22673"/>
                      <a:pt x="222845" y="10655"/>
                    </a:cubicBezTo>
                    <a:close/>
                    <a:moveTo>
                      <a:pt x="316062" y="0"/>
                    </a:moveTo>
                    <a:cubicBezTo>
                      <a:pt x="358937" y="7501"/>
                      <a:pt x="397477" y="53178"/>
                      <a:pt x="421275" y="121358"/>
                    </a:cubicBezTo>
                    <a:cubicBezTo>
                      <a:pt x="388613" y="136744"/>
                      <a:pt x="353060" y="145494"/>
                      <a:pt x="316062" y="147129"/>
                    </a:cubicBezTo>
                    <a:close/>
                    <a:moveTo>
                      <a:pt x="290729" y="0"/>
                    </a:moveTo>
                    <a:lnTo>
                      <a:pt x="290729" y="147129"/>
                    </a:lnTo>
                    <a:cubicBezTo>
                      <a:pt x="253852" y="145494"/>
                      <a:pt x="218227" y="136744"/>
                      <a:pt x="185587" y="121358"/>
                    </a:cubicBezTo>
                    <a:cubicBezTo>
                      <a:pt x="209369" y="53178"/>
                      <a:pt x="247883" y="7501"/>
                      <a:pt x="2907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" name="任意多边形: 形状 14"/>
              <p:cNvSpPr/>
              <p:nvPr/>
            </p:nvSpPr>
            <p:spPr bwMode="auto">
              <a:xfrm>
                <a:off x="7002625" y="5240067"/>
                <a:ext cx="435848" cy="411957"/>
              </a:xfrm>
              <a:custGeom>
                <a:avLst/>
                <a:gdLst>
                  <a:gd name="connsiteX0" fmla="*/ 7031 w 607639"/>
                  <a:gd name="connsiteY0" fmla="*/ 350992 h 574332"/>
                  <a:gd name="connsiteX1" fmla="*/ 600519 w 607639"/>
                  <a:gd name="connsiteY1" fmla="*/ 350992 h 574332"/>
                  <a:gd name="connsiteX2" fmla="*/ 607639 w 607639"/>
                  <a:gd name="connsiteY2" fmla="*/ 358013 h 574332"/>
                  <a:gd name="connsiteX3" fmla="*/ 607639 w 607639"/>
                  <a:gd name="connsiteY3" fmla="*/ 393207 h 574332"/>
                  <a:gd name="connsiteX4" fmla="*/ 558152 w 607639"/>
                  <a:gd name="connsiteY4" fmla="*/ 442621 h 574332"/>
                  <a:gd name="connsiteX5" fmla="*/ 383613 w 607639"/>
                  <a:gd name="connsiteY5" fmla="*/ 442621 h 574332"/>
                  <a:gd name="connsiteX6" fmla="*/ 405330 w 607639"/>
                  <a:gd name="connsiteY6" fmla="*/ 532028 h 574332"/>
                  <a:gd name="connsiteX7" fmla="*/ 432121 w 607639"/>
                  <a:gd name="connsiteY7" fmla="*/ 532028 h 574332"/>
                  <a:gd name="connsiteX8" fmla="*/ 453304 w 607639"/>
                  <a:gd name="connsiteY8" fmla="*/ 553180 h 574332"/>
                  <a:gd name="connsiteX9" fmla="*/ 432121 w 607639"/>
                  <a:gd name="connsiteY9" fmla="*/ 574332 h 574332"/>
                  <a:gd name="connsiteX10" fmla="*/ 175429 w 607639"/>
                  <a:gd name="connsiteY10" fmla="*/ 574332 h 574332"/>
                  <a:gd name="connsiteX11" fmla="*/ 154246 w 607639"/>
                  <a:gd name="connsiteY11" fmla="*/ 553180 h 574332"/>
                  <a:gd name="connsiteX12" fmla="*/ 175429 w 607639"/>
                  <a:gd name="connsiteY12" fmla="*/ 532028 h 574332"/>
                  <a:gd name="connsiteX13" fmla="*/ 202309 w 607639"/>
                  <a:gd name="connsiteY13" fmla="*/ 532028 h 574332"/>
                  <a:gd name="connsiteX14" fmla="*/ 224026 w 607639"/>
                  <a:gd name="connsiteY14" fmla="*/ 442621 h 574332"/>
                  <a:gd name="connsiteX15" fmla="*/ 49487 w 607639"/>
                  <a:gd name="connsiteY15" fmla="*/ 442621 h 574332"/>
                  <a:gd name="connsiteX16" fmla="*/ 0 w 607639"/>
                  <a:gd name="connsiteY16" fmla="*/ 393207 h 574332"/>
                  <a:gd name="connsiteX17" fmla="*/ 0 w 607639"/>
                  <a:gd name="connsiteY17" fmla="*/ 358013 h 574332"/>
                  <a:gd name="connsiteX18" fmla="*/ 7031 w 607639"/>
                  <a:gd name="connsiteY18" fmla="*/ 350992 h 574332"/>
                  <a:gd name="connsiteX19" fmla="*/ 459979 w 607639"/>
                  <a:gd name="connsiteY19" fmla="*/ 139441 h 574332"/>
                  <a:gd name="connsiteX20" fmla="*/ 445827 w 607639"/>
                  <a:gd name="connsiteY20" fmla="*/ 153572 h 574332"/>
                  <a:gd name="connsiteX21" fmla="*/ 445827 w 607639"/>
                  <a:gd name="connsiteY21" fmla="*/ 256042 h 574332"/>
                  <a:gd name="connsiteX22" fmla="*/ 459979 w 607639"/>
                  <a:gd name="connsiteY22" fmla="*/ 270173 h 574332"/>
                  <a:gd name="connsiteX23" fmla="*/ 521749 w 607639"/>
                  <a:gd name="connsiteY23" fmla="*/ 270173 h 574332"/>
                  <a:gd name="connsiteX24" fmla="*/ 535901 w 607639"/>
                  <a:gd name="connsiteY24" fmla="*/ 256042 h 574332"/>
                  <a:gd name="connsiteX25" fmla="*/ 535901 w 607639"/>
                  <a:gd name="connsiteY25" fmla="*/ 153572 h 574332"/>
                  <a:gd name="connsiteX26" fmla="*/ 521749 w 607639"/>
                  <a:gd name="connsiteY26" fmla="*/ 139441 h 574332"/>
                  <a:gd name="connsiteX27" fmla="*/ 85890 w 607639"/>
                  <a:gd name="connsiteY27" fmla="*/ 124955 h 574332"/>
                  <a:gd name="connsiteX28" fmla="*/ 71738 w 607639"/>
                  <a:gd name="connsiteY28" fmla="*/ 139086 h 574332"/>
                  <a:gd name="connsiteX29" fmla="*/ 71738 w 607639"/>
                  <a:gd name="connsiteY29" fmla="*/ 256042 h 574332"/>
                  <a:gd name="connsiteX30" fmla="*/ 85890 w 607639"/>
                  <a:gd name="connsiteY30" fmla="*/ 270173 h 574332"/>
                  <a:gd name="connsiteX31" fmla="*/ 147571 w 607639"/>
                  <a:gd name="connsiteY31" fmla="*/ 270173 h 574332"/>
                  <a:gd name="connsiteX32" fmla="*/ 161723 w 607639"/>
                  <a:gd name="connsiteY32" fmla="*/ 256042 h 574332"/>
                  <a:gd name="connsiteX33" fmla="*/ 161723 w 607639"/>
                  <a:gd name="connsiteY33" fmla="*/ 139086 h 574332"/>
                  <a:gd name="connsiteX34" fmla="*/ 147571 w 607639"/>
                  <a:gd name="connsiteY34" fmla="*/ 124955 h 574332"/>
                  <a:gd name="connsiteX35" fmla="*/ 210586 w 607639"/>
                  <a:gd name="connsiteY35" fmla="*/ 81585 h 574332"/>
                  <a:gd name="connsiteX36" fmla="*/ 196435 w 607639"/>
                  <a:gd name="connsiteY36" fmla="*/ 95627 h 574332"/>
                  <a:gd name="connsiteX37" fmla="*/ 196435 w 607639"/>
                  <a:gd name="connsiteY37" fmla="*/ 256042 h 574332"/>
                  <a:gd name="connsiteX38" fmla="*/ 210586 w 607639"/>
                  <a:gd name="connsiteY38" fmla="*/ 270173 h 574332"/>
                  <a:gd name="connsiteX39" fmla="*/ 272356 w 607639"/>
                  <a:gd name="connsiteY39" fmla="*/ 270173 h 574332"/>
                  <a:gd name="connsiteX40" fmla="*/ 286419 w 607639"/>
                  <a:gd name="connsiteY40" fmla="*/ 256042 h 574332"/>
                  <a:gd name="connsiteX41" fmla="*/ 286419 w 607639"/>
                  <a:gd name="connsiteY41" fmla="*/ 95627 h 574332"/>
                  <a:gd name="connsiteX42" fmla="*/ 272356 w 607639"/>
                  <a:gd name="connsiteY42" fmla="*/ 81585 h 574332"/>
                  <a:gd name="connsiteX43" fmla="*/ 335283 w 607639"/>
                  <a:gd name="connsiteY43" fmla="*/ 52613 h 574332"/>
                  <a:gd name="connsiteX44" fmla="*/ 321131 w 607639"/>
                  <a:gd name="connsiteY44" fmla="*/ 66743 h 574332"/>
                  <a:gd name="connsiteX45" fmla="*/ 321131 w 607639"/>
                  <a:gd name="connsiteY45" fmla="*/ 256042 h 574332"/>
                  <a:gd name="connsiteX46" fmla="*/ 335283 w 607639"/>
                  <a:gd name="connsiteY46" fmla="*/ 270173 h 574332"/>
                  <a:gd name="connsiteX47" fmla="*/ 397053 w 607639"/>
                  <a:gd name="connsiteY47" fmla="*/ 270173 h 574332"/>
                  <a:gd name="connsiteX48" fmla="*/ 411115 w 607639"/>
                  <a:gd name="connsiteY48" fmla="*/ 256042 h 574332"/>
                  <a:gd name="connsiteX49" fmla="*/ 411115 w 607639"/>
                  <a:gd name="connsiteY49" fmla="*/ 66743 h 574332"/>
                  <a:gd name="connsiteX50" fmla="*/ 397053 w 607639"/>
                  <a:gd name="connsiteY50" fmla="*/ 52613 h 574332"/>
                  <a:gd name="connsiteX51" fmla="*/ 49487 w 607639"/>
                  <a:gd name="connsiteY51" fmla="*/ 0 h 574332"/>
                  <a:gd name="connsiteX52" fmla="*/ 558152 w 607639"/>
                  <a:gd name="connsiteY52" fmla="*/ 0 h 574332"/>
                  <a:gd name="connsiteX53" fmla="*/ 607639 w 607639"/>
                  <a:gd name="connsiteY53" fmla="*/ 49413 h 574332"/>
                  <a:gd name="connsiteX54" fmla="*/ 607639 w 607639"/>
                  <a:gd name="connsiteY54" fmla="*/ 315675 h 574332"/>
                  <a:gd name="connsiteX55" fmla="*/ 600519 w 607639"/>
                  <a:gd name="connsiteY55" fmla="*/ 322696 h 574332"/>
                  <a:gd name="connsiteX56" fmla="*/ 7031 w 607639"/>
                  <a:gd name="connsiteY56" fmla="*/ 322696 h 574332"/>
                  <a:gd name="connsiteX57" fmla="*/ 0 w 607639"/>
                  <a:gd name="connsiteY57" fmla="*/ 315675 h 574332"/>
                  <a:gd name="connsiteX58" fmla="*/ 0 w 607639"/>
                  <a:gd name="connsiteY58" fmla="*/ 49413 h 574332"/>
                  <a:gd name="connsiteX59" fmla="*/ 49487 w 607639"/>
                  <a:gd name="connsiteY59" fmla="*/ 0 h 57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7639" h="574332">
                    <a:moveTo>
                      <a:pt x="7031" y="350992"/>
                    </a:moveTo>
                    <a:lnTo>
                      <a:pt x="600519" y="350992"/>
                    </a:lnTo>
                    <a:cubicBezTo>
                      <a:pt x="604435" y="350992"/>
                      <a:pt x="607639" y="354103"/>
                      <a:pt x="607639" y="358013"/>
                    </a:cubicBezTo>
                    <a:lnTo>
                      <a:pt x="607639" y="393207"/>
                    </a:lnTo>
                    <a:cubicBezTo>
                      <a:pt x="607639" y="420492"/>
                      <a:pt x="585477" y="442621"/>
                      <a:pt x="558152" y="442621"/>
                    </a:cubicBezTo>
                    <a:lnTo>
                      <a:pt x="383613" y="442621"/>
                    </a:lnTo>
                    <a:lnTo>
                      <a:pt x="405330" y="532028"/>
                    </a:lnTo>
                    <a:lnTo>
                      <a:pt x="432121" y="532028"/>
                    </a:lnTo>
                    <a:cubicBezTo>
                      <a:pt x="443869" y="532028"/>
                      <a:pt x="453304" y="541538"/>
                      <a:pt x="453304" y="553180"/>
                    </a:cubicBezTo>
                    <a:cubicBezTo>
                      <a:pt x="453304" y="564912"/>
                      <a:pt x="443869" y="574332"/>
                      <a:pt x="432121" y="574332"/>
                    </a:cubicBezTo>
                    <a:lnTo>
                      <a:pt x="175429" y="574332"/>
                    </a:lnTo>
                    <a:cubicBezTo>
                      <a:pt x="163770" y="574332"/>
                      <a:pt x="154246" y="564912"/>
                      <a:pt x="154246" y="553180"/>
                    </a:cubicBezTo>
                    <a:cubicBezTo>
                      <a:pt x="154246" y="541538"/>
                      <a:pt x="163770" y="532028"/>
                      <a:pt x="175429" y="532028"/>
                    </a:cubicBezTo>
                    <a:lnTo>
                      <a:pt x="202309" y="532028"/>
                    </a:lnTo>
                    <a:lnTo>
                      <a:pt x="224026" y="442621"/>
                    </a:lnTo>
                    <a:lnTo>
                      <a:pt x="49487" y="442621"/>
                    </a:lnTo>
                    <a:cubicBezTo>
                      <a:pt x="22162" y="442621"/>
                      <a:pt x="0" y="420492"/>
                      <a:pt x="0" y="393207"/>
                    </a:cubicBezTo>
                    <a:lnTo>
                      <a:pt x="0" y="358013"/>
                    </a:lnTo>
                    <a:cubicBezTo>
                      <a:pt x="0" y="354103"/>
                      <a:pt x="3204" y="350992"/>
                      <a:pt x="7031" y="350992"/>
                    </a:cubicBezTo>
                    <a:close/>
                    <a:moveTo>
                      <a:pt x="459979" y="139441"/>
                    </a:moveTo>
                    <a:cubicBezTo>
                      <a:pt x="452236" y="139441"/>
                      <a:pt x="445827" y="145751"/>
                      <a:pt x="445827" y="153572"/>
                    </a:cubicBezTo>
                    <a:lnTo>
                      <a:pt x="445827" y="256042"/>
                    </a:lnTo>
                    <a:cubicBezTo>
                      <a:pt x="445827" y="263863"/>
                      <a:pt x="452236" y="270173"/>
                      <a:pt x="459979" y="270173"/>
                    </a:cubicBezTo>
                    <a:lnTo>
                      <a:pt x="521749" y="270173"/>
                    </a:lnTo>
                    <a:cubicBezTo>
                      <a:pt x="529492" y="270173"/>
                      <a:pt x="535901" y="263863"/>
                      <a:pt x="535901" y="256042"/>
                    </a:cubicBezTo>
                    <a:lnTo>
                      <a:pt x="535901" y="153572"/>
                    </a:lnTo>
                    <a:cubicBezTo>
                      <a:pt x="535901" y="145751"/>
                      <a:pt x="529492" y="139441"/>
                      <a:pt x="521749" y="139441"/>
                    </a:cubicBezTo>
                    <a:close/>
                    <a:moveTo>
                      <a:pt x="85890" y="124955"/>
                    </a:moveTo>
                    <a:cubicBezTo>
                      <a:pt x="78058" y="124955"/>
                      <a:pt x="71738" y="131265"/>
                      <a:pt x="71738" y="139086"/>
                    </a:cubicBezTo>
                    <a:lnTo>
                      <a:pt x="71738" y="256042"/>
                    </a:lnTo>
                    <a:cubicBezTo>
                      <a:pt x="71738" y="263863"/>
                      <a:pt x="78058" y="270173"/>
                      <a:pt x="85890" y="270173"/>
                    </a:cubicBezTo>
                    <a:lnTo>
                      <a:pt x="147571" y="270173"/>
                    </a:lnTo>
                    <a:cubicBezTo>
                      <a:pt x="155403" y="270173"/>
                      <a:pt x="161723" y="263863"/>
                      <a:pt x="161723" y="256042"/>
                    </a:cubicBezTo>
                    <a:lnTo>
                      <a:pt x="161723" y="139086"/>
                    </a:lnTo>
                    <a:cubicBezTo>
                      <a:pt x="161723" y="131265"/>
                      <a:pt x="155403" y="124955"/>
                      <a:pt x="147571" y="124955"/>
                    </a:cubicBezTo>
                    <a:close/>
                    <a:moveTo>
                      <a:pt x="210586" y="81585"/>
                    </a:moveTo>
                    <a:cubicBezTo>
                      <a:pt x="202754" y="81585"/>
                      <a:pt x="196435" y="87895"/>
                      <a:pt x="196435" y="95627"/>
                    </a:cubicBezTo>
                    <a:lnTo>
                      <a:pt x="196435" y="256042"/>
                    </a:lnTo>
                    <a:cubicBezTo>
                      <a:pt x="196435" y="263863"/>
                      <a:pt x="202754" y="270173"/>
                      <a:pt x="210586" y="270173"/>
                    </a:cubicBezTo>
                    <a:lnTo>
                      <a:pt x="272356" y="270173"/>
                    </a:lnTo>
                    <a:cubicBezTo>
                      <a:pt x="280100" y="270173"/>
                      <a:pt x="286419" y="263863"/>
                      <a:pt x="286419" y="256042"/>
                    </a:cubicBezTo>
                    <a:lnTo>
                      <a:pt x="286419" y="95627"/>
                    </a:lnTo>
                    <a:cubicBezTo>
                      <a:pt x="286419" y="87895"/>
                      <a:pt x="280100" y="81585"/>
                      <a:pt x="272356" y="81585"/>
                    </a:cubicBezTo>
                    <a:close/>
                    <a:moveTo>
                      <a:pt x="335283" y="52613"/>
                    </a:moveTo>
                    <a:cubicBezTo>
                      <a:pt x="327450" y="52613"/>
                      <a:pt x="321131" y="58923"/>
                      <a:pt x="321131" y="66743"/>
                    </a:cubicBezTo>
                    <a:lnTo>
                      <a:pt x="321131" y="256042"/>
                    </a:lnTo>
                    <a:cubicBezTo>
                      <a:pt x="321131" y="263863"/>
                      <a:pt x="327450" y="270173"/>
                      <a:pt x="335283" y="270173"/>
                    </a:cubicBezTo>
                    <a:lnTo>
                      <a:pt x="397053" y="270173"/>
                    </a:lnTo>
                    <a:cubicBezTo>
                      <a:pt x="404796" y="270173"/>
                      <a:pt x="411115" y="263863"/>
                      <a:pt x="411115" y="256042"/>
                    </a:cubicBezTo>
                    <a:lnTo>
                      <a:pt x="411115" y="66743"/>
                    </a:lnTo>
                    <a:cubicBezTo>
                      <a:pt x="411115" y="58923"/>
                      <a:pt x="404796" y="52613"/>
                      <a:pt x="397053" y="52613"/>
                    </a:cubicBezTo>
                    <a:close/>
                    <a:moveTo>
                      <a:pt x="49487" y="0"/>
                    </a:moveTo>
                    <a:lnTo>
                      <a:pt x="558152" y="0"/>
                    </a:lnTo>
                    <a:cubicBezTo>
                      <a:pt x="585477" y="0"/>
                      <a:pt x="607639" y="22129"/>
                      <a:pt x="607639" y="49413"/>
                    </a:cubicBezTo>
                    <a:lnTo>
                      <a:pt x="607639" y="315675"/>
                    </a:lnTo>
                    <a:cubicBezTo>
                      <a:pt x="607639" y="319586"/>
                      <a:pt x="604435" y="322696"/>
                      <a:pt x="600519" y="322696"/>
                    </a:cubicBezTo>
                    <a:lnTo>
                      <a:pt x="7031" y="322696"/>
                    </a:lnTo>
                    <a:cubicBezTo>
                      <a:pt x="3204" y="322696"/>
                      <a:pt x="0" y="319586"/>
                      <a:pt x="0" y="315675"/>
                    </a:cubicBezTo>
                    <a:lnTo>
                      <a:pt x="0" y="49413"/>
                    </a:lnTo>
                    <a:cubicBezTo>
                      <a:pt x="0" y="22129"/>
                      <a:pt x="22162" y="0"/>
                      <a:pt x="494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1304925" y="803910"/>
            <a:ext cx="2640965" cy="51018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营养（</a:t>
            </a:r>
            <a:r>
              <a:rPr lang="en-US" altLang="zh-CN" sz="2400" dirty="0">
                <a:solidFill>
                  <a:schemeClr val="tx1"/>
                </a:solidFill>
                <a:cs typeface="+mn-ea"/>
                <a:sym typeface="+mn-lt"/>
              </a:rPr>
              <a:t>8</a:t>
            </a:r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人）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išľíďè"/>
          <p:cNvSpPr/>
          <p:nvPr/>
        </p:nvSpPr>
        <p:spPr bwMode="auto">
          <a:xfrm>
            <a:off x="1597025" y="1776730"/>
            <a:ext cx="5695950" cy="399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 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负责猪场饲料的安全检查；饲料配比的分析、记录；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猪在各阶段使用饲料记录。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任职要求：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）本科以上学历，动物科学等相关专业（营养学）；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）英语良好；英语对话无障碍；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）具有较强的沟通、协调能力、执行力佳；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4</a:t>
            </a:r>
            <a:r>
              <a:rPr lang="zh-CN" altLang="en-US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</a:t>
            </a:r>
            <a:r>
              <a:rPr lang="zh-CN" altLang="en-US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熟练操作办公软件；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）能认可养猪行业和封闭式管理环境；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薪资标准：        元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工作地点：陕西省铜川市印台区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iSlíďè"/>
          <p:cNvSpPr txBox="1"/>
          <p:nvPr/>
        </p:nvSpPr>
        <p:spPr bwMode="auto">
          <a:xfrm>
            <a:off x="1597025" y="1412240"/>
            <a:ext cx="219583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职位描述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b="32497"/>
          <a:stretch>
            <a:fillRect/>
          </a:stretch>
        </p:blipFill>
        <p:spPr>
          <a:xfrm rot="10800000">
            <a:off x="-1" y="-10256"/>
            <a:ext cx="12200415" cy="68583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10579" y="3894560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zh-CN" sz="4000" b="1" dirty="0">
                <a:solidFill>
                  <a:srgbClr val="ECBF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应聘方式</a:t>
            </a:r>
            <a:endParaRPr lang="zh-CN" altLang="zh-CN" sz="4000" b="1" dirty="0">
              <a:solidFill>
                <a:srgbClr val="ECB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68112" y="1449638"/>
            <a:ext cx="17748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1C1B20"/>
                </a:solidFill>
                <a:cs typeface="+mn-ea"/>
                <a:sym typeface="+mn-lt"/>
              </a:rPr>
              <a:t>04</a:t>
            </a:r>
            <a:endParaRPr lang="zh-CN" altLang="en-US" sz="8000" b="1" dirty="0">
              <a:solidFill>
                <a:srgbClr val="1C1B2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62" y="3171025"/>
            <a:ext cx="12188238" cy="5159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 rot="13403634">
            <a:off x="7672176" y="2948176"/>
            <a:ext cx="1012945" cy="101294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28" name="Group 52"/>
          <p:cNvGrpSpPr/>
          <p:nvPr/>
        </p:nvGrpSpPr>
        <p:grpSpPr>
          <a:xfrm>
            <a:off x="7897804" y="3183204"/>
            <a:ext cx="561683" cy="562644"/>
            <a:chOff x="9145588" y="4435475"/>
            <a:chExt cx="464344" cy="465138"/>
          </a:xfrm>
          <a:solidFill>
            <a:schemeClr val="bg1"/>
          </a:solidFill>
        </p:grpSpPr>
        <p:sp>
          <p:nvSpPr>
            <p:cNvPr id="29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0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1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2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3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4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5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6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7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 rot="13403634">
            <a:off x="3500618" y="2948176"/>
            <a:ext cx="1012945" cy="101294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39" name="Group 68"/>
          <p:cNvGrpSpPr/>
          <p:nvPr/>
        </p:nvGrpSpPr>
        <p:grpSpPr>
          <a:xfrm>
            <a:off x="3785299" y="3205495"/>
            <a:ext cx="424576" cy="562644"/>
            <a:chOff x="3582988" y="3510757"/>
            <a:chExt cx="319088" cy="465138"/>
          </a:xfrm>
          <a:solidFill>
            <a:schemeClr val="bg1"/>
          </a:solidFill>
        </p:grpSpPr>
        <p:sp>
          <p:nvSpPr>
            <p:cNvPr id="40" name="AutoShape 113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41" name="AutoShape 114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 rot="13403634">
            <a:off x="1417605" y="2948176"/>
            <a:ext cx="1012945" cy="101294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 rot="13403634">
            <a:off x="5606785" y="2948177"/>
            <a:ext cx="1012945" cy="1012945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 rot="13403634">
            <a:off x="9737565" y="2948176"/>
            <a:ext cx="1012945" cy="101294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52" name="Group 102"/>
          <p:cNvGrpSpPr/>
          <p:nvPr/>
        </p:nvGrpSpPr>
        <p:grpSpPr>
          <a:xfrm>
            <a:off x="9997256" y="3143166"/>
            <a:ext cx="464201" cy="510621"/>
            <a:chOff x="4439444" y="1652588"/>
            <a:chExt cx="464344" cy="464344"/>
          </a:xfrm>
          <a:solidFill>
            <a:schemeClr val="bg1"/>
          </a:solidFill>
        </p:grpSpPr>
        <p:sp>
          <p:nvSpPr>
            <p:cNvPr id="53" name="AutoShape 136"/>
            <p:cNvSpPr/>
            <p:nvPr/>
          </p:nvSpPr>
          <p:spPr bwMode="auto">
            <a:xfrm>
              <a:off x="4686300" y="1710532"/>
              <a:ext cx="152400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54" name="AutoShape 137"/>
            <p:cNvSpPr/>
            <p:nvPr/>
          </p:nvSpPr>
          <p:spPr bwMode="auto">
            <a:xfrm>
              <a:off x="4439444" y="1652588"/>
              <a:ext cx="464344" cy="464344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55" name="AutoShape 138"/>
            <p:cNvSpPr/>
            <p:nvPr/>
          </p:nvSpPr>
          <p:spPr bwMode="auto">
            <a:xfrm>
              <a:off x="4686300" y="1652588"/>
              <a:ext cx="217488" cy="217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45" tIns="19045" rIns="19045" bIns="19045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1668328" y="3179407"/>
            <a:ext cx="511495" cy="512281"/>
          </a:xfrm>
          <a:custGeom>
            <a:avLst/>
            <a:gdLst>
              <a:gd name="T0" fmla="*/ 72 w 144"/>
              <a:gd name="T1" fmla="*/ 0 h 144"/>
              <a:gd name="T2" fmla="*/ 0 w 144"/>
              <a:gd name="T3" fmla="*/ 72 h 144"/>
              <a:gd name="T4" fmla="*/ 72 w 144"/>
              <a:gd name="T5" fmla="*/ 144 h 144"/>
              <a:gd name="T6" fmla="*/ 144 w 144"/>
              <a:gd name="T7" fmla="*/ 72 h 144"/>
              <a:gd name="T8" fmla="*/ 72 w 144"/>
              <a:gd name="T9" fmla="*/ 0 h 144"/>
              <a:gd name="T10" fmla="*/ 79 w 144"/>
              <a:gd name="T11" fmla="*/ 129 h 144"/>
              <a:gd name="T12" fmla="*/ 79 w 144"/>
              <a:gd name="T13" fmla="*/ 108 h 144"/>
              <a:gd name="T14" fmla="*/ 65 w 144"/>
              <a:gd name="T15" fmla="*/ 108 h 144"/>
              <a:gd name="T16" fmla="*/ 65 w 144"/>
              <a:gd name="T17" fmla="*/ 129 h 144"/>
              <a:gd name="T18" fmla="*/ 15 w 144"/>
              <a:gd name="T19" fmla="*/ 79 h 144"/>
              <a:gd name="T20" fmla="*/ 36 w 144"/>
              <a:gd name="T21" fmla="*/ 79 h 144"/>
              <a:gd name="T22" fmla="*/ 36 w 144"/>
              <a:gd name="T23" fmla="*/ 65 h 144"/>
              <a:gd name="T24" fmla="*/ 15 w 144"/>
              <a:gd name="T25" fmla="*/ 65 h 144"/>
              <a:gd name="T26" fmla="*/ 65 w 144"/>
              <a:gd name="T27" fmla="*/ 15 h 144"/>
              <a:gd name="T28" fmla="*/ 65 w 144"/>
              <a:gd name="T29" fmla="*/ 36 h 144"/>
              <a:gd name="T30" fmla="*/ 79 w 144"/>
              <a:gd name="T31" fmla="*/ 36 h 144"/>
              <a:gd name="T32" fmla="*/ 79 w 144"/>
              <a:gd name="T33" fmla="*/ 15 h 144"/>
              <a:gd name="T34" fmla="*/ 129 w 144"/>
              <a:gd name="T35" fmla="*/ 65 h 144"/>
              <a:gd name="T36" fmla="*/ 108 w 144"/>
              <a:gd name="T37" fmla="*/ 65 h 144"/>
              <a:gd name="T38" fmla="*/ 108 w 144"/>
              <a:gd name="T39" fmla="*/ 79 h 144"/>
              <a:gd name="T40" fmla="*/ 129 w 144"/>
              <a:gd name="T41" fmla="*/ 79 h 144"/>
              <a:gd name="T42" fmla="*/ 79 w 144"/>
              <a:gd name="T43" fmla="*/ 12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4" h="144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32" y="144"/>
                  <a:pt x="72" y="144"/>
                </a:cubicBezTo>
                <a:cubicBezTo>
                  <a:pt x="112" y="144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moveTo>
                  <a:pt x="79" y="129"/>
                </a:moveTo>
                <a:cubicBezTo>
                  <a:pt x="79" y="108"/>
                  <a:pt x="79" y="108"/>
                  <a:pt x="79" y="108"/>
                </a:cubicBezTo>
                <a:cubicBezTo>
                  <a:pt x="65" y="108"/>
                  <a:pt x="65" y="108"/>
                  <a:pt x="65" y="108"/>
                </a:cubicBezTo>
                <a:cubicBezTo>
                  <a:pt x="65" y="129"/>
                  <a:pt x="65" y="129"/>
                  <a:pt x="65" y="129"/>
                </a:cubicBezTo>
                <a:cubicBezTo>
                  <a:pt x="39" y="126"/>
                  <a:pt x="18" y="105"/>
                  <a:pt x="15" y="79"/>
                </a:cubicBezTo>
                <a:cubicBezTo>
                  <a:pt x="36" y="79"/>
                  <a:pt x="36" y="79"/>
                  <a:pt x="36" y="79"/>
                </a:cubicBezTo>
                <a:cubicBezTo>
                  <a:pt x="36" y="65"/>
                  <a:pt x="36" y="65"/>
                  <a:pt x="36" y="65"/>
                </a:cubicBezTo>
                <a:cubicBezTo>
                  <a:pt x="15" y="65"/>
                  <a:pt x="15" y="65"/>
                  <a:pt x="15" y="65"/>
                </a:cubicBezTo>
                <a:cubicBezTo>
                  <a:pt x="18" y="39"/>
                  <a:pt x="39" y="18"/>
                  <a:pt x="65" y="15"/>
                </a:cubicBezTo>
                <a:cubicBezTo>
                  <a:pt x="65" y="36"/>
                  <a:pt x="65" y="36"/>
                  <a:pt x="65" y="36"/>
                </a:cubicBezTo>
                <a:cubicBezTo>
                  <a:pt x="79" y="36"/>
                  <a:pt x="79" y="36"/>
                  <a:pt x="79" y="36"/>
                </a:cubicBezTo>
                <a:cubicBezTo>
                  <a:pt x="79" y="15"/>
                  <a:pt x="79" y="15"/>
                  <a:pt x="79" y="15"/>
                </a:cubicBezTo>
                <a:cubicBezTo>
                  <a:pt x="105" y="18"/>
                  <a:pt x="126" y="39"/>
                  <a:pt x="129" y="65"/>
                </a:cubicBezTo>
                <a:cubicBezTo>
                  <a:pt x="108" y="65"/>
                  <a:pt x="108" y="65"/>
                  <a:pt x="108" y="65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29" y="79"/>
                  <a:pt x="129" y="79"/>
                  <a:pt x="129" y="79"/>
                </a:cubicBezTo>
                <a:cubicBezTo>
                  <a:pt x="126" y="105"/>
                  <a:pt x="105" y="126"/>
                  <a:pt x="79" y="12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685165"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8" name="AutoShape 137"/>
          <p:cNvSpPr/>
          <p:nvPr/>
        </p:nvSpPr>
        <p:spPr bwMode="auto">
          <a:xfrm>
            <a:off x="5866040" y="3143166"/>
            <a:ext cx="526612" cy="548521"/>
          </a:xfrm>
          <a:custGeom>
            <a:avLst/>
            <a:gdLst>
              <a:gd name="T0" fmla="+- 0 10819 195"/>
              <a:gd name="T1" fmla="*/ T0 w 21248"/>
              <a:gd name="T2" fmla="*/ 10800 h 21600"/>
              <a:gd name="T3" fmla="+- 0 10819 195"/>
              <a:gd name="T4" fmla="*/ T3 w 21248"/>
              <a:gd name="T5" fmla="*/ 10800 h 21600"/>
              <a:gd name="T6" fmla="+- 0 10819 195"/>
              <a:gd name="T7" fmla="*/ T6 w 21248"/>
              <a:gd name="T8" fmla="*/ 10800 h 21600"/>
              <a:gd name="T9" fmla="+- 0 10819 195"/>
              <a:gd name="T10" fmla="*/ T9 w 2124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248" h="21600">
                <a:moveTo>
                  <a:pt x="19868" y="17133"/>
                </a:moveTo>
                <a:cubicBezTo>
                  <a:pt x="19766" y="17386"/>
                  <a:pt x="19525" y="17549"/>
                  <a:pt x="19255" y="17549"/>
                </a:cubicBezTo>
                <a:lnTo>
                  <a:pt x="19058" y="17549"/>
                </a:lnTo>
                <a:lnTo>
                  <a:pt x="3983" y="2226"/>
                </a:lnTo>
                <a:lnTo>
                  <a:pt x="3983" y="2025"/>
                </a:lnTo>
                <a:cubicBezTo>
                  <a:pt x="3983" y="1750"/>
                  <a:pt x="4144" y="1506"/>
                  <a:pt x="4393" y="1401"/>
                </a:cubicBezTo>
                <a:cubicBezTo>
                  <a:pt x="4475" y="1367"/>
                  <a:pt x="4560" y="1350"/>
                  <a:pt x="4647" y="1350"/>
                </a:cubicBezTo>
                <a:cubicBezTo>
                  <a:pt x="4824" y="1350"/>
                  <a:pt x="4991" y="1420"/>
                  <a:pt x="5116" y="1547"/>
                </a:cubicBezTo>
                <a:lnTo>
                  <a:pt x="19724" y="16397"/>
                </a:lnTo>
                <a:cubicBezTo>
                  <a:pt x="19915" y="16591"/>
                  <a:pt x="19972" y="16880"/>
                  <a:pt x="19868" y="17133"/>
                </a:cubicBezTo>
                <a:moveTo>
                  <a:pt x="10121" y="17549"/>
                </a:moveTo>
                <a:cubicBezTo>
                  <a:pt x="10017" y="17549"/>
                  <a:pt x="9922" y="17586"/>
                  <a:pt x="9824" y="17609"/>
                </a:cubicBezTo>
                <a:lnTo>
                  <a:pt x="3923" y="11612"/>
                </a:lnTo>
                <a:cubicBezTo>
                  <a:pt x="3946" y="11512"/>
                  <a:pt x="3982" y="11415"/>
                  <a:pt x="3982" y="11311"/>
                </a:cubicBezTo>
                <a:lnTo>
                  <a:pt x="3983" y="3180"/>
                </a:lnTo>
                <a:lnTo>
                  <a:pt x="18119" y="17549"/>
                </a:lnTo>
                <a:cubicBezTo>
                  <a:pt x="18119" y="17549"/>
                  <a:pt x="10121" y="17549"/>
                  <a:pt x="10121" y="17549"/>
                </a:cubicBezTo>
                <a:close/>
                <a:moveTo>
                  <a:pt x="9182" y="17945"/>
                </a:moveTo>
                <a:lnTo>
                  <a:pt x="7109" y="20052"/>
                </a:lnTo>
                <a:cubicBezTo>
                  <a:pt x="6939" y="20224"/>
                  <a:pt x="6742" y="20249"/>
                  <a:pt x="6640" y="20249"/>
                </a:cubicBezTo>
                <a:cubicBezTo>
                  <a:pt x="6537" y="20249"/>
                  <a:pt x="6339" y="20224"/>
                  <a:pt x="6170" y="20052"/>
                </a:cubicBezTo>
                <a:lnTo>
                  <a:pt x="1522" y="15327"/>
                </a:lnTo>
                <a:cubicBezTo>
                  <a:pt x="1352" y="15154"/>
                  <a:pt x="1327" y="14953"/>
                  <a:pt x="1327" y="14850"/>
                </a:cubicBezTo>
                <a:cubicBezTo>
                  <a:pt x="1327" y="14745"/>
                  <a:pt x="1352" y="14544"/>
                  <a:pt x="1522" y="14373"/>
                </a:cubicBezTo>
                <a:lnTo>
                  <a:pt x="3593" y="12266"/>
                </a:lnTo>
                <a:cubicBezTo>
                  <a:pt x="3599" y="12260"/>
                  <a:pt x="3601" y="12251"/>
                  <a:pt x="3607" y="12245"/>
                </a:cubicBezTo>
                <a:lnTo>
                  <a:pt x="9202" y="17932"/>
                </a:lnTo>
                <a:cubicBezTo>
                  <a:pt x="9196" y="17937"/>
                  <a:pt x="9187" y="17939"/>
                  <a:pt x="9182" y="17945"/>
                </a:cubicBezTo>
                <a:moveTo>
                  <a:pt x="6056" y="593"/>
                </a:moveTo>
                <a:cubicBezTo>
                  <a:pt x="5675" y="205"/>
                  <a:pt x="5165" y="0"/>
                  <a:pt x="4647" y="0"/>
                </a:cubicBezTo>
                <a:cubicBezTo>
                  <a:pt x="4390" y="0"/>
                  <a:pt x="4132" y="49"/>
                  <a:pt x="3885" y="154"/>
                </a:cubicBezTo>
                <a:cubicBezTo>
                  <a:pt x="3141" y="467"/>
                  <a:pt x="2655" y="1205"/>
                  <a:pt x="2655" y="2025"/>
                </a:cubicBezTo>
                <a:lnTo>
                  <a:pt x="2654" y="11311"/>
                </a:lnTo>
                <a:lnTo>
                  <a:pt x="583" y="13418"/>
                </a:lnTo>
                <a:cubicBezTo>
                  <a:pt x="-195" y="14208"/>
                  <a:pt x="-195" y="15491"/>
                  <a:pt x="583" y="16281"/>
                </a:cubicBezTo>
                <a:lnTo>
                  <a:pt x="5231" y="21006"/>
                </a:lnTo>
                <a:cubicBezTo>
                  <a:pt x="5620" y="21402"/>
                  <a:pt x="6131" y="21599"/>
                  <a:pt x="6640" y="21599"/>
                </a:cubicBezTo>
                <a:cubicBezTo>
                  <a:pt x="7150" y="21599"/>
                  <a:pt x="7659" y="21402"/>
                  <a:pt x="8048" y="21006"/>
                </a:cubicBezTo>
                <a:lnTo>
                  <a:pt x="10121" y="18900"/>
                </a:lnTo>
                <a:lnTo>
                  <a:pt x="19255" y="18900"/>
                </a:lnTo>
                <a:cubicBezTo>
                  <a:pt x="20062" y="18900"/>
                  <a:pt x="20788" y="18407"/>
                  <a:pt x="21095" y="17650"/>
                </a:cubicBezTo>
                <a:cubicBezTo>
                  <a:pt x="21405" y="16893"/>
                  <a:pt x="21234" y="16022"/>
                  <a:pt x="20663" y="15443"/>
                </a:cubicBezTo>
                <a:cubicBezTo>
                  <a:pt x="20663" y="15443"/>
                  <a:pt x="6056" y="593"/>
                  <a:pt x="6056" y="5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4" tIns="50784" rIns="50784" bIns="50784" anchor="ctr"/>
          <a:lstStyle/>
          <a:p>
            <a:pPr defTabSz="608965">
              <a:defRPr/>
            </a:pP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44" name="iSlíďè"/>
          <p:cNvSpPr txBox="1"/>
          <p:nvPr/>
        </p:nvSpPr>
        <p:spPr bwMode="auto">
          <a:xfrm>
            <a:off x="1095281" y="4457961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发简历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iSlíďè"/>
          <p:cNvSpPr txBox="1"/>
          <p:nvPr/>
        </p:nvSpPr>
        <p:spPr bwMode="auto">
          <a:xfrm>
            <a:off x="3191510" y="2129155"/>
            <a:ext cx="1611630" cy="44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接到通知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iSlíďè"/>
          <p:cNvSpPr txBox="1"/>
          <p:nvPr/>
        </p:nvSpPr>
        <p:spPr bwMode="auto">
          <a:xfrm>
            <a:off x="5266839" y="447330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  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面试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" name="iSlíďè"/>
          <p:cNvSpPr txBox="1"/>
          <p:nvPr/>
        </p:nvSpPr>
        <p:spPr bwMode="auto">
          <a:xfrm>
            <a:off x="7698105" y="2129790"/>
            <a:ext cx="1196340" cy="44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通过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0" name="iSlíďè"/>
          <p:cNvSpPr txBox="1"/>
          <p:nvPr/>
        </p:nvSpPr>
        <p:spPr bwMode="auto">
          <a:xfrm>
            <a:off x="9438397" y="4474662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填表录用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3580" y="5389245"/>
            <a:ext cx="52635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联系人：</a:t>
            </a:r>
            <a:r>
              <a:rPr lang="zh-CN" altLang="en-US" sz="2000">
                <a:sym typeface="+mn-ea"/>
              </a:rPr>
              <a:t>张女士</a:t>
            </a:r>
            <a:endParaRPr lang="zh-CN" altLang="en-US" sz="2000"/>
          </a:p>
          <a:p>
            <a:r>
              <a:rPr lang="zh-CN" altLang="en-US" sz="2000"/>
              <a:t>电  话：18009196881  </a:t>
            </a:r>
            <a:endParaRPr lang="zh-CN" altLang="en-US" sz="2000"/>
          </a:p>
          <a:p>
            <a:r>
              <a:rPr lang="zh-CN" altLang="en-US" sz="2000"/>
              <a:t>email ：554252188@qq.com</a:t>
            </a:r>
            <a:r>
              <a:rPr lang="zh-CN" altLang="en-US"/>
              <a:t>   </a:t>
            </a:r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987425" y="803910"/>
            <a:ext cx="1652270" cy="510187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zh-CN" sz="2400" dirty="0">
                <a:solidFill>
                  <a:schemeClr val="tx1"/>
                </a:solidFill>
                <a:cs typeface="+mn-ea"/>
                <a:sym typeface="+mn-lt"/>
              </a:rPr>
              <a:t>应聘流程</a:t>
            </a:r>
            <a:endParaRPr lang="zh-CN" altLang="zh-CN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1769110" y="4826000"/>
            <a:ext cx="309245" cy="445135"/>
          </a:xfrm>
          <a:prstGeom prst="downArrow">
            <a:avLst>
              <a:gd name="adj1" fmla="val 50000"/>
              <a:gd name="adj2" fmla="val 49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38" grpId="0" animBg="1"/>
      <p:bldP spid="42" grpId="0" animBg="1"/>
      <p:bldP spid="46" grpId="0" animBg="1"/>
      <p:bldP spid="51" grpId="0" animBg="1"/>
      <p:bldP spid="77" grpId="0" animBg="1"/>
      <p:bldP spid="78" grpId="0" animBg="1"/>
      <p:bldP spid="44" grpId="0"/>
      <p:bldP spid="47" grpId="0"/>
      <p:bldP spid="49" grpId="0"/>
      <p:bldP spid="58" grpId="0"/>
      <p:bldP spid="60" grpId="0"/>
      <p:bldP spid="2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b="32497"/>
          <a:stretch>
            <a:fillRect/>
          </a:stretch>
        </p:blipFill>
        <p:spPr>
          <a:xfrm rot="10800000">
            <a:off x="-4446" y="-731"/>
            <a:ext cx="12200415" cy="6858332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2532510" y="759466"/>
            <a:ext cx="7126980" cy="109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505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CONTENTS</a:t>
            </a:r>
            <a:endParaRPr lang="zh-CN" altLang="en-US" sz="6505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MH_SubTitle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66085" y="3192145"/>
            <a:ext cx="228409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3000" b="1" dirty="0">
                <a:solidFill>
                  <a:srgbClr val="ECBF1E"/>
                </a:solidFill>
                <a:latin typeface="+mn-lt"/>
                <a:ea typeface="+mn-ea"/>
                <a:cs typeface="+mn-ea"/>
                <a:sym typeface="+mn-lt"/>
              </a:rPr>
              <a:t>产业园简介</a:t>
            </a:r>
            <a:endParaRPr lang="zh-CN" altLang="zh-CN" sz="3000" b="1" dirty="0">
              <a:solidFill>
                <a:srgbClr val="ECBF1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MH_SubTitle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66139" y="4548980"/>
            <a:ext cx="2021625" cy="64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3000" b="1" dirty="0">
                <a:solidFill>
                  <a:srgbClr val="ECBF1E"/>
                </a:solidFill>
                <a:latin typeface="+mn-lt"/>
                <a:ea typeface="+mn-ea"/>
                <a:cs typeface="+mn-ea"/>
                <a:sym typeface="+mn-lt"/>
              </a:rPr>
              <a:t>岗位需求</a:t>
            </a:r>
            <a:endParaRPr lang="zh-CN" altLang="zh-CN" sz="3000" b="1" dirty="0">
              <a:solidFill>
                <a:srgbClr val="ECBF1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MH_SubTitle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48120" y="3192145"/>
            <a:ext cx="181991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3000" b="1" dirty="0">
                <a:solidFill>
                  <a:srgbClr val="ECBF1E"/>
                </a:solidFill>
                <a:latin typeface="+mn-lt"/>
                <a:ea typeface="+mn-ea"/>
                <a:cs typeface="+mn-ea"/>
                <a:sym typeface="+mn-lt"/>
              </a:rPr>
              <a:t>发展空间</a:t>
            </a:r>
            <a:endParaRPr lang="zh-CN" altLang="zh-CN" sz="3000" b="1" dirty="0">
              <a:solidFill>
                <a:srgbClr val="ECBF1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MH_SubTitle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48120" y="4549140"/>
            <a:ext cx="182054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3000" b="1" dirty="0">
                <a:solidFill>
                  <a:srgbClr val="ECBF1E"/>
                </a:solidFill>
                <a:latin typeface="+mn-lt"/>
                <a:ea typeface="+mn-ea"/>
                <a:cs typeface="+mn-ea"/>
                <a:sym typeface="+mn-lt"/>
              </a:rPr>
              <a:t>应聘方式</a:t>
            </a:r>
            <a:endParaRPr lang="zh-CN" altLang="zh-CN" sz="3000" b="1" dirty="0">
              <a:solidFill>
                <a:srgbClr val="ECBF1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b="32497"/>
          <a:stretch>
            <a:fillRect/>
          </a:stretch>
        </p:blipFill>
        <p:spPr>
          <a:xfrm rot="10800000">
            <a:off x="-1" y="-10256"/>
            <a:ext cx="12200415" cy="68583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 b="32777"/>
          <a:stretch>
            <a:fillRect/>
          </a:stretch>
        </p:blipFill>
        <p:spPr>
          <a:xfrm>
            <a:off x="3333197" y="9923"/>
            <a:ext cx="5477027" cy="4054955"/>
          </a:xfrm>
          <a:prstGeom prst="rect">
            <a:avLst/>
          </a:prstGeom>
        </p:spPr>
      </p:pic>
      <p:sp>
        <p:nvSpPr>
          <p:cNvPr id="24" name="矩形 259"/>
          <p:cNvSpPr>
            <a:spLocks noChangeArrowheads="1"/>
          </p:cNvSpPr>
          <p:nvPr/>
        </p:nvSpPr>
        <p:spPr bwMode="auto">
          <a:xfrm>
            <a:off x="1714500" y="4021778"/>
            <a:ext cx="91935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6000" dirty="0">
                <a:solidFill>
                  <a:srgbClr val="ECBF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谢谢观看</a:t>
            </a:r>
            <a:r>
              <a:rPr lang="en-US" altLang="zh-CN" sz="6000" dirty="0">
                <a:solidFill>
                  <a:srgbClr val="ECBF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~</a:t>
            </a:r>
            <a:endParaRPr lang="en-US" altLang="zh-CN" sz="6000" dirty="0">
              <a:solidFill>
                <a:srgbClr val="ECB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99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955040" y="1279525"/>
            <a:ext cx="10381615" cy="5013325"/>
          </a:xfrm>
          <a:prstGeom prst="rect">
            <a:avLst/>
          </a:prstGeom>
          <a:noFill/>
          <a:ln w="19050">
            <a:solidFill>
              <a:srgbClr val="472B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2215" y="1524635"/>
            <a:ext cx="996759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/>
              <a:t>    </a:t>
            </a:r>
            <a:r>
              <a:rPr lang="zh-CN" altLang="en-US"/>
              <a:t>印台生猪产业园项目</a:t>
            </a:r>
            <a:r>
              <a:rPr lang="zh-CN">
                <a:sym typeface="+mn-ea"/>
              </a:rPr>
              <a:t>是铜川市印台区政府主导投资的生猪生态养殖全产业链建设项目</a:t>
            </a:r>
            <a:r>
              <a:rPr>
                <a:sym typeface="+mn-ea"/>
              </a:rPr>
              <a:t>。</a:t>
            </a:r>
            <a:r>
              <a:rPr lang="zh-CN">
                <a:sym typeface="+mn-ea"/>
              </a:rPr>
              <a:t>地点位于铜川市印台区周陵农业示范园内，总占地面积</a:t>
            </a:r>
            <a:r>
              <a:rPr lang="en-US" altLang="zh-CN">
                <a:sym typeface="+mn-ea"/>
              </a:rPr>
              <a:t>1130</a:t>
            </a:r>
            <a:r>
              <a:rPr lang="zh-CN" altLang="en-US">
                <a:sym typeface="+mn-ea"/>
              </a:rPr>
              <a:t>多亩；</a:t>
            </a:r>
            <a:r>
              <a:rPr lang="zh-CN">
                <a:sym typeface="+mn-ea"/>
              </a:rPr>
              <a:t>项目涵盖生物饲料加工、生猪繁育</a:t>
            </a:r>
            <a:r>
              <a:rPr lang="zh-CN">
                <a:sym typeface="+mn-ea"/>
              </a:rPr>
              <a:t>、生猪育肥、猪肉屠宰分割、猪肉深加工、生猪粪便生物技术加工有机肥料等；通过与世界</a:t>
            </a:r>
            <a:r>
              <a:rPr lang="en-US" altLang="zh-CN">
                <a:sym typeface="+mn-ea"/>
              </a:rPr>
              <a:t>500</a:t>
            </a:r>
            <a:r>
              <a:rPr lang="zh-CN" altLang="en-US">
                <a:sym typeface="+mn-ea"/>
              </a:rPr>
              <a:t>强英联饲料的合作、引进世界最先进丹麦生猪养殖体系和品种、集成国内外猪肉屠宰和深加工先进的技术工艺和设备、采用国内最先进的液体生物有机肥料生产技术；实现无抗猪肉的生产销售，实现绿色可持续的养殖和种植全生态产业链协调发展新格局；形成育、繁、养、宰、销一体化的融合发展运营体系；打破现有产业格局、突破传统猪肉产业消费瓶颈、升级产品质量，提升产业价值。</a:t>
            </a:r>
            <a:endParaRPr>
              <a:sym typeface="+mn-ea"/>
            </a:endParaRPr>
          </a:p>
          <a:p>
            <a:pPr>
              <a:lnSpc>
                <a:spcPct val="200000"/>
              </a:lnSpc>
            </a:pPr>
          </a:p>
        </p:txBody>
      </p:sp>
      <p:sp>
        <p:nvSpPr>
          <p:cNvPr id="23" name="TextBox 22"/>
          <p:cNvSpPr txBox="1"/>
          <p:nvPr/>
        </p:nvSpPr>
        <p:spPr>
          <a:xfrm>
            <a:off x="721360" y="360045"/>
            <a:ext cx="1623695" cy="919703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 </a:t>
            </a:r>
            <a:r>
              <a:rPr lang="zh-CN" altLang="zh-CN" sz="2400">
                <a:sym typeface="+mn-ea"/>
              </a:rPr>
              <a:t>印台生猪产业园</a:t>
            </a:r>
            <a:endParaRPr lang="zh-CN" altLang="zh-CN" sz="2400" dirty="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šľíďè"/>
          <p:cNvSpPr/>
          <p:nvPr/>
        </p:nvSpPr>
        <p:spPr bwMode="auto">
          <a:xfrm>
            <a:off x="3161641" y="2139939"/>
            <a:ext cx="2560108" cy="6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1210" y="1440815"/>
            <a:ext cx="6409690" cy="1830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7000"/>
              </a:lnSpc>
              <a:tabLst>
                <a:tab pos="3810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新建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扩繁育种场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座，总占地面积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432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亩，采用</a:t>
            </a:r>
            <a:r>
              <a:rPr lang="zh-CN" altLang="en-US">
                <a:sym typeface="+mn-ea"/>
              </a:rPr>
              <a:t>丹麦</a:t>
            </a:r>
            <a:r>
              <a:rPr lang="en-US" altLang="zh-CN">
                <a:sym typeface="+mn-ea"/>
              </a:rPr>
              <a:t>skiold</a:t>
            </a:r>
            <a:r>
              <a:rPr lang="zh-CN" altLang="zh-CN">
                <a:sym typeface="+mn-ea"/>
              </a:rPr>
              <a:t>公司先进的饲喂、环控、保育等设备。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引进丹麦优良品种的曾祖代母猪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头；公猪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头。可为自建育肥场提供高品质的仔猪。同时可为市场提供祖代</a:t>
            </a:r>
            <a:r>
              <a:rPr lang="zh-CN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种猪。</a:t>
            </a:r>
            <a:endParaRPr lang="zh-CN" altLang="zh-CN" dirty="0" smtClean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985" y="737870"/>
            <a:ext cx="2784475" cy="51408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 </a:t>
            </a:r>
            <a:r>
              <a:rPr lang="zh-CN" altLang="en-US" sz="2400">
                <a:sym typeface="+mn-ea"/>
              </a:rPr>
              <a:t>新建扩繁育种场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4" name="图片 3" descr="a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895" y="3501390"/>
            <a:ext cx="3449955" cy="2816860"/>
          </a:xfrm>
          <a:prstGeom prst="rect">
            <a:avLst/>
          </a:prstGeom>
        </p:spPr>
      </p:pic>
      <p:pic>
        <p:nvPicPr>
          <p:cNvPr id="6" name="图片 5" descr="b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3501390"/>
            <a:ext cx="3651885" cy="2816860"/>
          </a:xfrm>
          <a:prstGeom prst="rect">
            <a:avLst/>
          </a:prstGeom>
        </p:spPr>
      </p:pic>
      <p:pic>
        <p:nvPicPr>
          <p:cNvPr id="7" name="图片 6" descr="aaa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735" y="1252220"/>
            <a:ext cx="4476750" cy="5052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šľíďè"/>
          <p:cNvSpPr/>
          <p:nvPr/>
        </p:nvSpPr>
        <p:spPr bwMode="auto">
          <a:xfrm>
            <a:off x="3161641" y="2139939"/>
            <a:ext cx="2560108" cy="6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0275" y="1586865"/>
            <a:ext cx="3865245" cy="269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7000"/>
              </a:lnSpc>
              <a:tabLst>
                <a:tab pos="3810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</a:t>
            </a:r>
            <a:r>
              <a:rPr lang="zh-CN" altLang="en-US">
                <a:sym typeface="+mn-ea"/>
              </a:rPr>
              <a:t>建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个生猪育肥场，总占地面积约</a:t>
            </a:r>
            <a:r>
              <a:rPr lang="en-US" altLang="zh-CN">
                <a:sym typeface="+mn-ea"/>
              </a:rPr>
              <a:t>530</a:t>
            </a:r>
            <a:r>
              <a:rPr lang="zh-CN" altLang="en-US">
                <a:sym typeface="+mn-ea"/>
              </a:rPr>
              <a:t>亩。采用自建扩繁场繁育的丹系优良猪仔，</a:t>
            </a:r>
            <a:r>
              <a:rPr lang="zh-CN" altLang="en-US">
                <a:sym typeface="+mn-ea"/>
              </a:rPr>
              <a:t>丹麦</a:t>
            </a:r>
            <a:r>
              <a:rPr lang="en-US" altLang="zh-CN">
                <a:sym typeface="+mn-ea"/>
              </a:rPr>
              <a:t>skiold</a:t>
            </a:r>
            <a:r>
              <a:rPr lang="zh-CN" altLang="zh-CN">
                <a:sym typeface="+mn-ea"/>
              </a:rPr>
              <a:t>公司的先进饲喂、环控等设备。</a:t>
            </a:r>
            <a:r>
              <a:rPr lang="zh-CN" altLang="en-US">
                <a:sym typeface="+mn-ea"/>
              </a:rPr>
              <a:t>及英联配套的无抗饲料，年可出栏优质无抗肉猪约</a:t>
            </a:r>
            <a:r>
              <a:rPr lang="en-US" altLang="zh-CN">
                <a:sym typeface="+mn-ea"/>
              </a:rPr>
              <a:t>216000</a:t>
            </a:r>
            <a:r>
              <a:rPr lang="zh-CN" altLang="en-US">
                <a:sym typeface="+mn-ea"/>
              </a:rPr>
              <a:t>头。</a:t>
            </a:r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32790" y="726440"/>
            <a:ext cx="2038350" cy="51018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 </a:t>
            </a:r>
            <a:r>
              <a:rPr lang="zh-CN" altLang="en-US" sz="2400">
                <a:sym typeface="+mn-ea"/>
              </a:rPr>
              <a:t>新建育肥场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07330" y="986790"/>
            <a:ext cx="6756400" cy="2971800"/>
          </a:xfrm>
          <a:prstGeom prst="rect">
            <a:avLst/>
          </a:prstGeom>
          <a:noFill/>
        </p:spPr>
      </p:pic>
      <p:pic>
        <p:nvPicPr>
          <p:cNvPr id="3" name="图片 2" descr="c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095" y="3958590"/>
            <a:ext cx="6123940" cy="2219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šľíďè"/>
          <p:cNvSpPr/>
          <p:nvPr/>
        </p:nvSpPr>
        <p:spPr bwMode="auto">
          <a:xfrm>
            <a:off x="3161641" y="2139939"/>
            <a:ext cx="2560108" cy="6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83335" y="1981200"/>
            <a:ext cx="4977765" cy="525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7000"/>
              </a:lnSpc>
              <a:tabLst>
                <a:tab pos="3810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995680" y="1164590"/>
            <a:ext cx="2038350" cy="51018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 </a:t>
            </a:r>
            <a:r>
              <a:rPr lang="zh-CN" altLang="en-US" sz="2400">
                <a:sym typeface="+mn-ea"/>
              </a:rPr>
              <a:t>新建屠宰场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6315" y="1981200"/>
            <a:ext cx="32639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sym typeface="+mn-ea"/>
              </a:rPr>
              <a:t>    </a:t>
            </a:r>
            <a:r>
              <a:rPr lang="zh-CN" altLang="en-US">
                <a:sym typeface="+mn-ea"/>
              </a:rPr>
              <a:t>新</a:t>
            </a:r>
            <a:r>
              <a:rPr lang="zh-CN" altLang="en-US">
                <a:sym typeface="+mn-ea"/>
              </a:rPr>
              <a:t>建生猪屠宰场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个，总占地面积</a:t>
            </a:r>
            <a:r>
              <a:rPr lang="en-US" altLang="zh-CN">
                <a:sym typeface="+mn-ea"/>
              </a:rPr>
              <a:t>72</a:t>
            </a:r>
            <a:r>
              <a:rPr lang="zh-CN" altLang="en-US">
                <a:sym typeface="+mn-ea"/>
              </a:rPr>
              <a:t>亩，采用先进的生猪屠宰设备和猪肉分割线，年生猪屠宰量可达</a:t>
            </a:r>
            <a:r>
              <a:rPr lang="en-US" altLang="zh-CN">
                <a:sym typeface="+mn-ea"/>
              </a:rPr>
              <a:t>50</a:t>
            </a:r>
            <a:r>
              <a:rPr lang="zh-CN" altLang="en-US">
                <a:sym typeface="+mn-ea"/>
              </a:rPr>
              <a:t>万头</a:t>
            </a:r>
            <a:r>
              <a:rPr lang="zh-CN" altLang="zh-CN">
                <a:sym typeface="+mn-ea"/>
              </a:rPr>
              <a:t>。</a:t>
            </a:r>
            <a:endParaRPr lang="zh-CN" altLang="en-US"/>
          </a:p>
        </p:txBody>
      </p:sp>
      <p:pic>
        <p:nvPicPr>
          <p:cNvPr id="4" name="图片 3" descr="s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1385" y="1674495"/>
            <a:ext cx="5864860" cy="446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šľíďè"/>
          <p:cNvSpPr/>
          <p:nvPr/>
        </p:nvSpPr>
        <p:spPr bwMode="auto">
          <a:xfrm>
            <a:off x="3161641" y="2139939"/>
            <a:ext cx="2560108" cy="6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7750" y="1926590"/>
            <a:ext cx="5165725" cy="2599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3200"/>
              </a:lnSpc>
              <a:tabLst>
                <a:tab pos="3810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建设饲料场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个，占地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75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亩的。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引进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强企业，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英国联合食品公司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130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多年的动物营养研究成果，用苜蓿替代大豆加工无抗饲料。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为不同生长阶段的猪配置不同的饲料。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年产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万吨无抗优质饲料。 </a:t>
            </a:r>
            <a:endParaRPr lang="en-US" altLang="zh-CN" dirty="0" smtClean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5000"/>
              </a:lnSpc>
            </a:pPr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27075" y="1150620"/>
            <a:ext cx="2990850" cy="510223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配套无抗饲料加工场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" name="图片 1" descr="aaaaa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8740" y="1925955"/>
            <a:ext cx="5197475" cy="4355465"/>
          </a:xfrm>
          <a:prstGeom prst="rect">
            <a:avLst/>
          </a:prstGeom>
        </p:spPr>
      </p:pic>
      <p:pic>
        <p:nvPicPr>
          <p:cNvPr id="5" name="图片 4" descr="dd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4160520"/>
            <a:ext cx="4261485" cy="2209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59000" y="2197100"/>
            <a:ext cx="13716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深加工与分割</a:t>
            </a:r>
            <a:endParaRPr lang="en-US" altLang="zh-CN" sz="1800" b="1" dirty="0" smtClean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10553700" y="2273300"/>
            <a:ext cx="689610" cy="3403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扩繁</a:t>
            </a:r>
            <a:r>
              <a:rPr lang="zh-CN" altLang="en-US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  <a:endParaRPr lang="zh-CN" altLang="en-US" sz="1800" b="1" dirty="0" smtClean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1511300" y="2882900"/>
            <a:ext cx="9338310" cy="320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                <a:tab pos="2870200" algn="l"/>
                <a:tab pos="3695700" algn="l"/>
                <a:tab pos="5245100" algn="l"/>
                <a:tab pos="8648700" algn="l"/>
              </a:tabLst>
            </a:pPr>
            <a:r>
              <a:rPr lang="en-US" altLang="zh-CN" dirty="0" smtClean="0"/>
              <a:t>			</a:t>
            </a:r>
            <a:r>
              <a:rPr lang="en-US" altLang="zh-CN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液体有机肥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肉骨粉</a:t>
            </a:r>
            <a:endParaRPr lang="en-US" altLang="zh-CN" sz="1800" b="1" dirty="0" smtClean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2870200" algn="l"/>
                <a:tab pos="3695700" algn="l"/>
                <a:tab pos="5245100" algn="l"/>
                <a:tab pos="86487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屠宰</a:t>
            </a:r>
            <a:r>
              <a:rPr lang="zh-CN" altLang="en-US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  <a:endParaRPr lang="en-US" altLang="zh-CN" sz="1800" b="1" dirty="0" smtClean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400"/>
              </a:lnSpc>
              <a:tabLst>
                <a:tab pos="2870200" algn="l"/>
                <a:tab pos="3695700" algn="l"/>
                <a:tab pos="5245100" algn="l"/>
                <a:tab pos="8648700" algn="l"/>
              </a:tabLst>
            </a:pPr>
            <a:r>
              <a:rPr lang="en-US" altLang="zh-CN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主题公园</a:t>
            </a:r>
            <a:endParaRPr lang="en-US" altLang="zh-CN" sz="1800" b="1" dirty="0" smtClean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2870200" algn="l"/>
                <a:tab pos="3695700" algn="l"/>
                <a:tab pos="5245100" algn="l"/>
                <a:tab pos="8648700" algn="l"/>
              </a:tabLst>
            </a:pPr>
            <a:r>
              <a:rPr lang="en-US" altLang="zh-CN" dirty="0" smtClean="0"/>
              <a:t>				</a:t>
            </a:r>
            <a:r>
              <a:rPr lang="en-US" altLang="zh-CN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育肥</a:t>
            </a:r>
            <a:r>
              <a:rPr lang="zh-CN" altLang="en-US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  <a:endParaRPr lang="en-US" altLang="zh-CN" sz="1800" b="1" dirty="0" smtClean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800"/>
              </a:lnSpc>
              <a:tabLst>
                <a:tab pos="2870200" algn="l"/>
                <a:tab pos="3695700" algn="l"/>
                <a:tab pos="5245100" algn="l"/>
                <a:tab pos="86487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育肥</a:t>
            </a:r>
            <a:r>
              <a:rPr lang="zh-CN" altLang="en-US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  <a:endParaRPr lang="zh-CN" altLang="en-US" sz="1800" b="1" dirty="0" smtClean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939800" y="406400"/>
            <a:ext cx="5236210" cy="15455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                <a:tab pos="4546600" algn="l"/>
              </a:tabLst>
            </a:pPr>
            <a:r>
              <a:rPr lang="zh-CN" altLang="zh-CN" sz="2795" b="1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生猪产业园</a:t>
            </a:r>
            <a:r>
              <a:rPr lang="en-US" altLang="zh-CN" sz="2795" b="1" dirty="0" smtClean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分布图</a:t>
            </a:r>
            <a:endParaRPr lang="en-US" altLang="zh-CN" sz="2795" b="1" dirty="0" smtClean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45466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饲料</a:t>
            </a:r>
            <a:r>
              <a:rPr lang="zh-CN" altLang="en-US" sz="1800" b="1" dirty="0" smtClean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  <a:endParaRPr lang="zh-CN" altLang="en-US" sz="1800" b="1" dirty="0" smtClean="0">
              <a:solidFill>
                <a:srgbClr val="FFFF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dd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2298700"/>
            <a:ext cx="12203430" cy="3642995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292100" y="4892040"/>
            <a:ext cx="14732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p>
            <a:pPr>
              <a:lnSpc>
                <a:spcPts val="2600"/>
              </a:lnSpc>
              <a:tabLst>
                <a:tab pos="469900" algn="l"/>
              </a:tabLst>
            </a:pPr>
            <a:r>
              <a:rPr lang="en-US" altLang="zh-CN" dirty="0" smtClean="0"/>
              <a:t>	</a:t>
            </a:r>
            <a:r>
              <a:rPr lang="en-US" altLang="zh-CN" sz="2005" b="1" dirty="0" smtClean="0">
                <a:solidFill>
                  <a:srgbClr val="595959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种猪</a:t>
            </a:r>
            <a:endParaRPr lang="en-US" altLang="zh-CN" sz="2005" b="1" dirty="0" smtClean="0">
              <a:solidFill>
                <a:srgbClr val="595959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300"/>
              </a:lnSpc>
              <a:tabLst>
                <a:tab pos="469900" algn="l"/>
              </a:tabLst>
            </a:pPr>
            <a:r>
              <a:rPr lang="en-US" altLang="zh-CN" sz="1405" b="1" dirty="0" smtClean="0">
                <a:solidFill>
                  <a:srgbClr val="00A39E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遗传潜力</a:t>
            </a:r>
            <a:r>
              <a:rPr lang="en-US" altLang="zh-CN" sz="140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5" b="1" dirty="0" smtClean="0">
                <a:solidFill>
                  <a:srgbClr val="00A39E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优良性状</a:t>
            </a:r>
            <a:endParaRPr lang="en-US" altLang="zh-CN" sz="1405" b="1" dirty="0" smtClean="0">
              <a:solidFill>
                <a:srgbClr val="00A39E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2247900" y="2298700"/>
            <a:ext cx="14732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p>
            <a:pPr>
              <a:lnSpc>
                <a:spcPts val="2600"/>
              </a:lnSpc>
              <a:tabLst>
                <a:tab pos="495300" algn="l"/>
              </a:tabLst>
            </a:pPr>
            <a:r>
              <a:rPr lang="en-US" altLang="zh-CN" dirty="0" smtClean="0"/>
              <a:t>	</a:t>
            </a:r>
            <a:r>
              <a:rPr lang="en-US" altLang="zh-CN" sz="2005" b="1" dirty="0" smtClean="0">
                <a:solidFill>
                  <a:srgbClr val="595959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饲料</a:t>
            </a:r>
            <a:endParaRPr lang="en-US" altLang="zh-CN" sz="2005" b="1" dirty="0" smtClean="0">
              <a:solidFill>
                <a:srgbClr val="595959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200"/>
              </a:lnSpc>
              <a:tabLst>
                <a:tab pos="495300" algn="l"/>
              </a:tabLst>
            </a:pPr>
            <a:r>
              <a:rPr lang="en-US" altLang="zh-CN" sz="1405" b="1" dirty="0" smtClean="0">
                <a:solidFill>
                  <a:srgbClr val="82B73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无抗保健</a:t>
            </a:r>
            <a:r>
              <a:rPr lang="en-US" altLang="zh-CN" sz="140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5" b="1" dirty="0" smtClean="0">
                <a:solidFill>
                  <a:srgbClr val="82B73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资源利用</a:t>
            </a:r>
            <a:endParaRPr lang="en-US" altLang="zh-CN" sz="1405" b="1" dirty="0" smtClean="0">
              <a:solidFill>
                <a:srgbClr val="82B732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4356100" y="4893945"/>
            <a:ext cx="14732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p>
            <a:pPr>
              <a:lnSpc>
                <a:spcPts val="2600"/>
              </a:lnSpc>
              <a:tabLst>
                <a:tab pos="482600" algn="l"/>
              </a:tabLst>
            </a:pPr>
            <a:r>
              <a:rPr lang="en-US" altLang="zh-CN" dirty="0" smtClean="0"/>
              <a:t>	</a:t>
            </a:r>
            <a:r>
              <a:rPr lang="en-US" altLang="zh-CN" sz="2005" b="1" dirty="0" smtClean="0">
                <a:solidFill>
                  <a:srgbClr val="595959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养殖</a:t>
            </a:r>
            <a:endParaRPr lang="en-US" altLang="zh-CN" sz="2005" b="1" dirty="0" smtClean="0">
              <a:solidFill>
                <a:srgbClr val="595959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300"/>
              </a:lnSpc>
              <a:tabLst>
                <a:tab pos="482600" algn="l"/>
              </a:tabLst>
            </a:pPr>
            <a:r>
              <a:rPr lang="en-US" altLang="zh-CN" sz="1405" b="1" dirty="0" smtClean="0">
                <a:solidFill>
                  <a:srgbClr val="F39C1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过程品控</a:t>
            </a:r>
            <a:r>
              <a:rPr lang="en-US" altLang="zh-CN" sz="140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5" b="1" dirty="0" smtClean="0">
                <a:solidFill>
                  <a:srgbClr val="F39C1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疾病防御</a:t>
            </a:r>
            <a:endParaRPr lang="en-US" altLang="zh-CN" sz="1405" b="1" dirty="0" smtClean="0">
              <a:solidFill>
                <a:srgbClr val="F39C1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6388100" y="2298700"/>
            <a:ext cx="1487805" cy="72517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p>
            <a:pPr>
              <a:lnSpc>
                <a:spcPts val="2600"/>
              </a:lnSpc>
              <a:tabLst>
                <a:tab pos="469900" algn="l"/>
              </a:tabLst>
            </a:pPr>
            <a:r>
              <a:rPr lang="en-US" altLang="zh-CN" dirty="0" smtClean="0"/>
              <a:t>	</a:t>
            </a:r>
            <a:r>
              <a:rPr lang="zh-CN" altLang="en-US" dirty="0" smtClean="0"/>
              <a:t>屠宰</a:t>
            </a:r>
            <a:endParaRPr lang="en-US" altLang="zh-CN" sz="2005" b="1" dirty="0" smtClean="0">
              <a:solidFill>
                <a:srgbClr val="595959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700"/>
              </a:lnSpc>
              <a:tabLst>
                <a:tab pos="469900" algn="l"/>
              </a:tabLst>
            </a:pPr>
            <a:r>
              <a:rPr lang="en-US" altLang="zh-CN" sz="1405" b="1" dirty="0" smtClean="0">
                <a:solidFill>
                  <a:srgbClr val="E2376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作业控制</a:t>
            </a:r>
            <a:r>
              <a:rPr lang="en-US" altLang="zh-CN" sz="140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5" b="1" dirty="0" smtClean="0">
                <a:solidFill>
                  <a:srgbClr val="E2376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质保体系</a:t>
            </a:r>
            <a:endParaRPr lang="en-US" altLang="zh-CN" sz="1405" b="1" dirty="0" smtClean="0">
              <a:solidFill>
                <a:srgbClr val="E2376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8382000" y="4870450"/>
            <a:ext cx="16510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p>
            <a:pPr>
              <a:lnSpc>
                <a:spcPts val="2600"/>
              </a:lnSpc>
              <a:tabLst>
                <a:tab pos="444500" algn="l"/>
              </a:tabLst>
            </a:pPr>
            <a:r>
              <a:rPr lang="en-US" altLang="zh-CN" dirty="0" smtClean="0"/>
              <a:t>	</a:t>
            </a:r>
            <a:r>
              <a:rPr lang="en-US" altLang="zh-CN" sz="2005" b="1" dirty="0" smtClean="0">
                <a:solidFill>
                  <a:srgbClr val="595959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残次品</a:t>
            </a:r>
            <a:endParaRPr lang="en-US" altLang="zh-CN" sz="2005" b="1" dirty="0" smtClean="0">
              <a:solidFill>
                <a:srgbClr val="595959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400"/>
              </a:lnSpc>
              <a:tabLst>
                <a:tab pos="444500" algn="l"/>
              </a:tabLst>
            </a:pPr>
            <a:r>
              <a:rPr lang="en-US" altLang="zh-CN" sz="1405" b="1" dirty="0" smtClean="0">
                <a:solidFill>
                  <a:srgbClr val="2D85B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肉骨粉加工</a:t>
            </a:r>
            <a:r>
              <a:rPr lang="en-US" altLang="zh-CN" sz="140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5" b="1" dirty="0" smtClean="0">
                <a:solidFill>
                  <a:srgbClr val="2D85B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循环开发</a:t>
            </a:r>
            <a:endParaRPr lang="en-US" altLang="zh-CN" sz="1405" b="1" dirty="0" smtClean="0">
              <a:solidFill>
                <a:srgbClr val="2D85B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10920730" y="1955165"/>
            <a:ext cx="901700" cy="95567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p>
            <a:pPr>
              <a:lnSpc>
                <a:spcPts val="2600"/>
              </a:lnSpc>
              <a:tabLst>
                <a:tab pos="177800" algn="l"/>
                <a:tab pos="381000" algn="l"/>
              </a:tabLst>
            </a:pPr>
            <a:r>
              <a:rPr lang="en-US" altLang="zh-CN" dirty="0" smtClean="0"/>
              <a:t>	</a:t>
            </a:r>
            <a:r>
              <a:rPr lang="en-US" altLang="zh-CN" sz="2005" b="1" dirty="0" smtClean="0">
                <a:solidFill>
                  <a:srgbClr val="595959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endParaRPr lang="en-US" altLang="zh-CN" sz="2005" b="1" dirty="0" smtClean="0">
              <a:solidFill>
                <a:srgbClr val="595959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ts val="2400"/>
              </a:lnSpc>
              <a:tabLst>
                <a:tab pos="177800" algn="l"/>
                <a:tab pos="381000" algn="l"/>
              </a:tabLst>
            </a:pPr>
            <a:r>
              <a:rPr lang="en-US" altLang="zh-CN" sz="1405" b="1" dirty="0" smtClean="0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冷链系统</a:t>
            </a:r>
            <a:endParaRPr lang="en-US" altLang="zh-CN" sz="1405" b="1" dirty="0" smtClean="0">
              <a:solidFill>
                <a:srgbClr val="0070C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100"/>
              </a:lnSpc>
              <a:tabLst>
                <a:tab pos="177800" algn="l"/>
                <a:tab pos="381000" algn="l"/>
              </a:tabLst>
            </a:pPr>
            <a:r>
              <a:rPr lang="en-US" altLang="zh-CN" sz="1405" b="1" dirty="0" smtClean="0">
                <a:solidFill>
                  <a:srgbClr val="0070C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可追溯体系</a:t>
            </a:r>
            <a:endParaRPr lang="en-US" altLang="zh-CN" sz="1405" b="1" dirty="0" smtClean="0">
              <a:solidFill>
                <a:srgbClr val="0070C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TextBox 22"/>
          <p:cNvSpPr txBox="1"/>
          <p:nvPr/>
        </p:nvSpPr>
        <p:spPr>
          <a:xfrm>
            <a:off x="727075" y="1150620"/>
            <a:ext cx="1177290" cy="510181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产业链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tags/tag1.xml><?xml version="1.0" encoding="utf-8"?>
<p:tagLst xmlns:p="http://schemas.openxmlformats.org/presentationml/2006/main">
  <p:tag name="MH" val="20150816225314"/>
  <p:tag name="MH_LIBRARY" val="GRAPHIC"/>
  <p:tag name="MH_TYPE" val="SubTitle"/>
  <p:tag name="MH_ORDER" val="1"/>
</p:tagLst>
</file>

<file path=ppt/tags/tag2.xml><?xml version="1.0" encoding="utf-8"?>
<p:tagLst xmlns:p="http://schemas.openxmlformats.org/presentationml/2006/main">
  <p:tag name="MH" val="20150816225314"/>
  <p:tag name="MH_LIBRARY" val="GRAPHIC"/>
  <p:tag name="MH_TYPE" val="SubTitle"/>
  <p:tag name="MH_ORDER" val="1"/>
</p:tagLst>
</file>

<file path=ppt/tags/tag3.xml><?xml version="1.0" encoding="utf-8"?>
<p:tagLst xmlns:p="http://schemas.openxmlformats.org/presentationml/2006/main">
  <p:tag name="MH" val="20150816225314"/>
  <p:tag name="MH_LIBRARY" val="GRAPHIC"/>
  <p:tag name="MH_TYPE" val="SubTitle"/>
  <p:tag name="MH_ORDER" val="1"/>
</p:tagLst>
</file>

<file path=ppt/tags/tag4.xml><?xml version="1.0" encoding="utf-8"?>
<p:tagLst xmlns:p="http://schemas.openxmlformats.org/presentationml/2006/main">
  <p:tag name="MH" val="20150816225314"/>
  <p:tag name="MH_LIBRARY" val="GRAPHIC"/>
  <p:tag name="MH_TYPE" val="SubTitle"/>
  <p:tag name="MH_ORDER" val="1"/>
</p:tagLst>
</file>

<file path=ppt/tags/tag5.xml><?xml version="1.0" encoding="utf-8"?>
<p:tagLst xmlns:p="http://schemas.openxmlformats.org/presentationml/2006/main">
  <p:tag name="ISPRING_PRESENTATION_TITLE" val="4"/>
</p:tagLst>
</file>

<file path=ppt/theme/theme1.xml><?xml version="1.0" encoding="utf-8"?>
<a:theme xmlns:a="http://schemas.openxmlformats.org/drawingml/2006/main" name="千图网海量PPT模板www.58pic.com ​​">
  <a:themeElements>
    <a:clrScheme name="自定义 38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ECBF1F"/>
      </a:accent1>
      <a:accent2>
        <a:srgbClr val="262626"/>
      </a:accent2>
      <a:accent3>
        <a:srgbClr val="ECBF1F"/>
      </a:accent3>
      <a:accent4>
        <a:srgbClr val="262626"/>
      </a:accent4>
      <a:accent5>
        <a:srgbClr val="ECBF1F"/>
      </a:accent5>
      <a:accent6>
        <a:srgbClr val="262626"/>
      </a:accent6>
      <a:hlink>
        <a:srgbClr val="9454C3"/>
      </a:hlink>
      <a:folHlink>
        <a:srgbClr val="3EBBF0"/>
      </a:folHlink>
    </a:clrScheme>
    <a:fontScheme name="td2fkbie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1964</Words>
  <Application>WPS 演示</Application>
  <PresentationFormat>宽屏</PresentationFormat>
  <Paragraphs>198</Paragraphs>
  <Slides>20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Calibri</vt:lpstr>
      <vt:lpstr>Times New Roman</vt:lpstr>
      <vt:lpstr>字魂35号-经典雅黑</vt:lpstr>
      <vt:lpstr>黑体</vt:lpstr>
      <vt:lpstr>Arial Unicode MS</vt:lpstr>
      <vt:lpstr>等线</vt:lpstr>
      <vt:lpstr>Noto Sans S Chinese Bold</vt:lpstr>
      <vt:lpstr>千图网海量PPT模板www.58pic.com 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</dc:title>
  <dc:creator>asus</dc:creator>
  <cp:lastModifiedBy>龚志新</cp:lastModifiedBy>
  <cp:revision>38</cp:revision>
  <dcterms:created xsi:type="dcterms:W3CDTF">2018-04-10T04:31:00Z</dcterms:created>
  <dcterms:modified xsi:type="dcterms:W3CDTF">2019-07-14T12:05:47Z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2052-11.1.0.8888</vt:lpwstr>
  </property>
</Properties>
</file>